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8" r:id="rId3"/>
    <p:sldId id="257" r:id="rId4"/>
    <p:sldId id="281" r:id="rId5"/>
    <p:sldId id="267" r:id="rId6"/>
    <p:sldId id="271" r:id="rId7"/>
    <p:sldId id="272" r:id="rId8"/>
    <p:sldId id="269" r:id="rId9"/>
    <p:sldId id="258" r:id="rId10"/>
    <p:sldId id="261" r:id="rId11"/>
    <p:sldId id="259" r:id="rId12"/>
    <p:sldId id="262" r:id="rId13"/>
    <p:sldId id="263" r:id="rId14"/>
    <p:sldId id="264" r:id="rId15"/>
    <p:sldId id="265" r:id="rId16"/>
    <p:sldId id="266" r:id="rId17"/>
    <p:sldId id="273" r:id="rId18"/>
    <p:sldId id="274" r:id="rId19"/>
    <p:sldId id="275" r:id="rId20"/>
    <p:sldId id="280" r:id="rId21"/>
    <p:sldId id="270" r:id="rId22"/>
    <p:sldId id="276" r:id="rId23"/>
    <p:sldId id="282" r:id="rId24"/>
    <p:sldId id="278" r:id="rId25"/>
    <p:sldId id="277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537" autoAdjust="0"/>
  </p:normalViewPr>
  <p:slideViewPr>
    <p:cSldViewPr snapToGrid="0">
      <p:cViewPr varScale="1">
        <p:scale>
          <a:sx n="66" d="100"/>
          <a:sy n="66" d="100"/>
        </p:scale>
        <p:origin x="133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siking.wordpress.com/2010/01/26/how-to-fix-windows-powershell/" TargetMode="External"/><Relationship Id="rId1" Type="http://schemas.openxmlformats.org/officeDocument/2006/relationships/image" Target="../media/image4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hyperlink" Target="http://graphicdesign.stackexchange.com/questions/77654/what-is-the-unambiguously-correct-pictogram-for-database-storage" TargetMode="External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openclipart.org/detail/191890/powershell-icon-by-powershell-191890" TargetMode="External"/><Relationship Id="rId1" Type="http://schemas.openxmlformats.org/officeDocument/2006/relationships/image" Target="../media/image15.png"/><Relationship Id="rId4" Type="http://schemas.openxmlformats.org/officeDocument/2006/relationships/hyperlink" Target="https://en.wikipedia.org/wiki/Windows_PowerShell" TargetMode="Externa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hyperlink" Target="https://siking.wordpress.com/2010/01/26/how-to-fix-windows-powershell/" TargetMode="External"/><Relationship Id="rId1" Type="http://schemas.openxmlformats.org/officeDocument/2006/relationships/image" Target="../media/image4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hyperlink" Target="http://graphicdesign.stackexchange.com/questions/77654/what-is-the-unambiguously-correct-pictogram-for-database-storage" TargetMode="External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openclipart.org/detail/191890/powershell-icon-by-powershell-191890" TargetMode="External"/><Relationship Id="rId1" Type="http://schemas.openxmlformats.org/officeDocument/2006/relationships/image" Target="../media/image15.png"/><Relationship Id="rId4" Type="http://schemas.openxmlformats.org/officeDocument/2006/relationships/hyperlink" Target="https://en.wikipedia.org/wiki/Windows_PowerShell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612900-DDBD-4570-83C9-1CE3E912D0D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B86E964-3DB3-4DFF-B798-D721D021AC8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Elastic Database Pools</a:t>
          </a:r>
        </a:p>
      </dgm:t>
    </dgm:pt>
    <dgm:pt modelId="{B9732C07-6F30-4773-82F8-19DD188A2D94}" type="parTrans" cxnId="{FD5CEEF7-038D-4EF2-85A2-9E6ABBFC726D}">
      <dgm:prSet/>
      <dgm:spPr/>
      <dgm:t>
        <a:bodyPr/>
        <a:lstStyle/>
        <a:p>
          <a:endParaRPr lang="en-US"/>
        </a:p>
      </dgm:t>
    </dgm:pt>
    <dgm:pt modelId="{C6168705-925D-47E7-B88C-747E9CFD9E9A}" type="sibTrans" cxnId="{FD5CEEF7-038D-4EF2-85A2-9E6ABBFC726D}">
      <dgm:prSet/>
      <dgm:spPr/>
      <dgm:t>
        <a:bodyPr/>
        <a:lstStyle/>
        <a:p>
          <a:endParaRPr lang="en-US"/>
        </a:p>
      </dgm:t>
    </dgm:pt>
    <dgm:pt modelId="{38E8D256-59B7-4DF5-B149-8ED1B8A6470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PowerShell</a:t>
          </a:r>
        </a:p>
      </dgm:t>
    </dgm:pt>
    <dgm:pt modelId="{C27C1BCB-D765-4AEF-ACB1-BEC58FE2A63F}" type="parTrans" cxnId="{A1D46924-8A1C-4CB8-9C54-F3FECD429FBC}">
      <dgm:prSet/>
      <dgm:spPr/>
      <dgm:t>
        <a:bodyPr/>
        <a:lstStyle/>
        <a:p>
          <a:endParaRPr lang="en-US"/>
        </a:p>
      </dgm:t>
    </dgm:pt>
    <dgm:pt modelId="{37C663F1-B4A4-4906-885D-8353A091FD31}" type="sibTrans" cxnId="{A1D46924-8A1C-4CB8-9C54-F3FECD429FBC}">
      <dgm:prSet/>
      <dgm:spPr/>
      <dgm:t>
        <a:bodyPr/>
        <a:lstStyle/>
        <a:p>
          <a:endParaRPr lang="en-US"/>
        </a:p>
      </dgm:t>
    </dgm:pt>
    <dgm:pt modelId="{1B0C7DE3-86D5-4B4B-9CCE-983CB7E5189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Azure Automation</a:t>
          </a:r>
        </a:p>
      </dgm:t>
    </dgm:pt>
    <dgm:pt modelId="{EC1600B8-0E04-4F22-925F-6783F25762CC}" type="parTrans" cxnId="{86EBCE39-884F-4DB7-9D01-D96552ABE436}">
      <dgm:prSet/>
      <dgm:spPr/>
      <dgm:t>
        <a:bodyPr/>
        <a:lstStyle/>
        <a:p>
          <a:endParaRPr lang="en-US"/>
        </a:p>
      </dgm:t>
    </dgm:pt>
    <dgm:pt modelId="{D432401B-249D-498D-A5FF-E5EFC133EBB5}" type="sibTrans" cxnId="{86EBCE39-884F-4DB7-9D01-D96552ABE436}">
      <dgm:prSet/>
      <dgm:spPr/>
      <dgm:t>
        <a:bodyPr/>
        <a:lstStyle/>
        <a:p>
          <a:endParaRPr lang="en-US"/>
        </a:p>
      </dgm:t>
    </dgm:pt>
    <dgm:pt modelId="{D3F8033A-ACE6-4684-8088-43AECE759F43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9C7A13DD-153A-4322-BEAB-49CAC90B01CB}" type="parTrans" cxnId="{D4364DA1-8819-4997-8F2C-1D5A5AA59446}">
      <dgm:prSet/>
      <dgm:spPr/>
      <dgm:t>
        <a:bodyPr/>
        <a:lstStyle/>
        <a:p>
          <a:endParaRPr lang="en-US"/>
        </a:p>
      </dgm:t>
    </dgm:pt>
    <dgm:pt modelId="{1833F024-32D1-448F-8687-6A9EB809FE39}" type="sibTrans" cxnId="{D4364DA1-8819-4997-8F2C-1D5A5AA59446}">
      <dgm:prSet/>
      <dgm:spPr/>
      <dgm:t>
        <a:bodyPr/>
        <a:lstStyle/>
        <a:p>
          <a:endParaRPr lang="en-US"/>
        </a:p>
      </dgm:t>
    </dgm:pt>
    <dgm:pt modelId="{7F2207C7-368F-4AF1-B543-985B6F396050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Azure Metrics</a:t>
          </a:r>
          <a:endParaRPr lang="en-US" dirty="0"/>
        </a:p>
      </dgm:t>
    </dgm:pt>
    <dgm:pt modelId="{81FA8DCB-ABE2-4634-9EA1-4ECD3C75C7C5}" type="parTrans" cxnId="{2CE5DF67-2DE6-415B-AB28-2DF05B1A4AC6}">
      <dgm:prSet/>
      <dgm:spPr/>
      <dgm:t>
        <a:bodyPr/>
        <a:lstStyle/>
        <a:p>
          <a:endParaRPr lang="en-US"/>
        </a:p>
      </dgm:t>
    </dgm:pt>
    <dgm:pt modelId="{D489DFE0-F4D1-4432-A8BB-713BA4A85FB7}" type="sibTrans" cxnId="{2CE5DF67-2DE6-415B-AB28-2DF05B1A4AC6}">
      <dgm:prSet/>
      <dgm:spPr/>
      <dgm:t>
        <a:bodyPr/>
        <a:lstStyle/>
        <a:p>
          <a:endParaRPr lang="en-US"/>
        </a:p>
      </dgm:t>
    </dgm:pt>
    <dgm:pt modelId="{0D6FBDB2-8B8F-4EC1-BAE2-8AA10DB732A3}">
      <dgm:prSet phldrT="[Text]"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AE364E2F-B737-41F1-A343-54416E9453C9}" type="parTrans" cxnId="{5947286B-C0DF-45A8-8C7D-3AAEA02815B1}">
      <dgm:prSet/>
      <dgm:spPr/>
      <dgm:t>
        <a:bodyPr/>
        <a:lstStyle/>
        <a:p>
          <a:endParaRPr lang="en-US"/>
        </a:p>
      </dgm:t>
    </dgm:pt>
    <dgm:pt modelId="{C1A5331B-0D02-425C-B928-F21C971C3D59}" type="sibTrans" cxnId="{5947286B-C0DF-45A8-8C7D-3AAEA02815B1}">
      <dgm:prSet/>
      <dgm:spPr/>
      <dgm:t>
        <a:bodyPr/>
        <a:lstStyle/>
        <a:p>
          <a:endParaRPr lang="en-US"/>
        </a:p>
      </dgm:t>
    </dgm:pt>
    <dgm:pt modelId="{DA2B9EF4-26E5-4C05-A2FA-9D7F41B83158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Azure SQL</a:t>
          </a:r>
        </a:p>
      </dgm:t>
    </dgm:pt>
    <dgm:pt modelId="{878290C6-27A8-4774-8644-9B3FFC87C457}" type="parTrans" cxnId="{69D96103-0200-4BFE-8F99-765CCB42FDCD}">
      <dgm:prSet/>
      <dgm:spPr/>
      <dgm:t>
        <a:bodyPr/>
        <a:lstStyle/>
        <a:p>
          <a:endParaRPr lang="en-US"/>
        </a:p>
      </dgm:t>
    </dgm:pt>
    <dgm:pt modelId="{633BB61B-CB08-42B4-9B11-2CB3DB34445B}" type="sibTrans" cxnId="{69D96103-0200-4BFE-8F99-765CCB42FDCD}">
      <dgm:prSet/>
      <dgm:spPr/>
      <dgm:t>
        <a:bodyPr/>
        <a:lstStyle/>
        <a:p>
          <a:endParaRPr lang="en-US"/>
        </a:p>
      </dgm:t>
    </dgm:pt>
    <dgm:pt modelId="{AAE503C4-849B-4A64-B7DE-B0B4E667C1F3}" type="pres">
      <dgm:prSet presAssocID="{6B612900-DDBD-4570-83C9-1CE3E912D0DC}" presName="root" presStyleCnt="0">
        <dgm:presLayoutVars>
          <dgm:dir/>
          <dgm:resizeHandles val="exact"/>
        </dgm:presLayoutVars>
      </dgm:prSet>
      <dgm:spPr/>
    </dgm:pt>
    <dgm:pt modelId="{308D70F6-4AA7-4F3B-925B-C790400A1F5B}" type="pres">
      <dgm:prSet presAssocID="{38E8D256-59B7-4DF5-B149-8ED1B8A64700}" presName="compNode" presStyleCnt="0"/>
      <dgm:spPr/>
    </dgm:pt>
    <dgm:pt modelId="{5A381DF7-2D9F-4227-B254-A4A7CDA4EE13}" type="pres">
      <dgm:prSet presAssocID="{38E8D256-59B7-4DF5-B149-8ED1B8A64700}" presName="iconRect" presStyleLbl="node1" presStyleIdx="0" presStyleCnt="5" custLinFactNeighborY="-412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F6FFD790-5953-4527-A5E2-1841C3D4A8DA}" type="pres">
      <dgm:prSet presAssocID="{38E8D256-59B7-4DF5-B149-8ED1B8A64700}" presName="iconSpace" presStyleCnt="0"/>
      <dgm:spPr/>
    </dgm:pt>
    <dgm:pt modelId="{20419BBF-5CDE-40AE-A67D-B497CD7D8B11}" type="pres">
      <dgm:prSet presAssocID="{38E8D256-59B7-4DF5-B149-8ED1B8A64700}" presName="parTx" presStyleLbl="revTx" presStyleIdx="0" presStyleCnt="10">
        <dgm:presLayoutVars>
          <dgm:chMax val="0"/>
          <dgm:chPref val="0"/>
        </dgm:presLayoutVars>
      </dgm:prSet>
      <dgm:spPr/>
    </dgm:pt>
    <dgm:pt modelId="{2D8AE64A-ABFD-47A4-A9A1-F263820E0DBC}" type="pres">
      <dgm:prSet presAssocID="{38E8D256-59B7-4DF5-B149-8ED1B8A64700}" presName="txSpace" presStyleCnt="0"/>
      <dgm:spPr/>
    </dgm:pt>
    <dgm:pt modelId="{7ABB2FC2-87C8-4D0B-B021-D2193F8DC6A7}" type="pres">
      <dgm:prSet presAssocID="{38E8D256-59B7-4DF5-B149-8ED1B8A64700}" presName="desTx" presStyleLbl="revTx" presStyleIdx="1" presStyleCnt="10">
        <dgm:presLayoutVars/>
      </dgm:prSet>
      <dgm:spPr/>
    </dgm:pt>
    <dgm:pt modelId="{998790F9-241A-400E-8ECD-7C160DF08E31}" type="pres">
      <dgm:prSet presAssocID="{37C663F1-B4A4-4906-885D-8353A091FD31}" presName="sibTrans" presStyleCnt="0"/>
      <dgm:spPr/>
    </dgm:pt>
    <dgm:pt modelId="{A282722C-B019-44CF-9991-46F2645BB316}" type="pres">
      <dgm:prSet presAssocID="{DA2B9EF4-26E5-4C05-A2FA-9D7F41B83158}" presName="compNode" presStyleCnt="0"/>
      <dgm:spPr/>
    </dgm:pt>
    <dgm:pt modelId="{707F6505-EE65-42F5-A327-B1314A3D0DB3}" type="pres">
      <dgm:prSet presAssocID="{DA2B9EF4-26E5-4C05-A2FA-9D7F41B8315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4F029706-4BE0-4AED-B05B-005CEF607A80}" type="pres">
      <dgm:prSet presAssocID="{DA2B9EF4-26E5-4C05-A2FA-9D7F41B83158}" presName="iconSpace" presStyleCnt="0"/>
      <dgm:spPr/>
    </dgm:pt>
    <dgm:pt modelId="{E7A54D89-3A32-4CDD-8A2C-B1F11AAEE211}" type="pres">
      <dgm:prSet presAssocID="{DA2B9EF4-26E5-4C05-A2FA-9D7F41B83158}" presName="parTx" presStyleLbl="revTx" presStyleIdx="2" presStyleCnt="10">
        <dgm:presLayoutVars>
          <dgm:chMax val="0"/>
          <dgm:chPref val="0"/>
        </dgm:presLayoutVars>
      </dgm:prSet>
      <dgm:spPr/>
    </dgm:pt>
    <dgm:pt modelId="{FD6CC586-9D69-4866-A086-8E6AF711A764}" type="pres">
      <dgm:prSet presAssocID="{DA2B9EF4-26E5-4C05-A2FA-9D7F41B83158}" presName="txSpace" presStyleCnt="0"/>
      <dgm:spPr/>
    </dgm:pt>
    <dgm:pt modelId="{CFE7DDF1-B4DD-46B0-A699-62212B436C3A}" type="pres">
      <dgm:prSet presAssocID="{DA2B9EF4-26E5-4C05-A2FA-9D7F41B83158}" presName="desTx" presStyleLbl="revTx" presStyleIdx="3" presStyleCnt="10">
        <dgm:presLayoutVars/>
      </dgm:prSet>
      <dgm:spPr/>
    </dgm:pt>
    <dgm:pt modelId="{F81F8B2E-463C-49E3-A577-946470C6141D}" type="pres">
      <dgm:prSet presAssocID="{633BB61B-CB08-42B4-9B11-2CB3DB34445B}" presName="sibTrans" presStyleCnt="0"/>
      <dgm:spPr/>
    </dgm:pt>
    <dgm:pt modelId="{C01E0BC4-EE31-4085-89E1-6A22C1E9EAC9}" type="pres">
      <dgm:prSet presAssocID="{5B86E964-3DB3-4DFF-B798-D721D021AC84}" presName="compNode" presStyleCnt="0"/>
      <dgm:spPr/>
    </dgm:pt>
    <dgm:pt modelId="{4024A4F2-94AC-4D17-B48F-A72B695A7C6F}" type="pres">
      <dgm:prSet presAssocID="{5B86E964-3DB3-4DFF-B798-D721D021AC8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9E84608-6D06-485A-9E3E-2BDC2D95E564}" type="pres">
      <dgm:prSet presAssocID="{5B86E964-3DB3-4DFF-B798-D721D021AC84}" presName="iconSpace" presStyleCnt="0"/>
      <dgm:spPr/>
    </dgm:pt>
    <dgm:pt modelId="{FB5DC8BE-8C82-407D-80FA-97CA74B42DD3}" type="pres">
      <dgm:prSet presAssocID="{5B86E964-3DB3-4DFF-B798-D721D021AC84}" presName="parTx" presStyleLbl="revTx" presStyleIdx="4" presStyleCnt="10">
        <dgm:presLayoutVars>
          <dgm:chMax val="0"/>
          <dgm:chPref val="0"/>
        </dgm:presLayoutVars>
      </dgm:prSet>
      <dgm:spPr/>
    </dgm:pt>
    <dgm:pt modelId="{52F64530-39B6-4FC8-9726-81197AA3AFF4}" type="pres">
      <dgm:prSet presAssocID="{5B86E964-3DB3-4DFF-B798-D721D021AC84}" presName="txSpace" presStyleCnt="0"/>
      <dgm:spPr/>
    </dgm:pt>
    <dgm:pt modelId="{68C1C642-4F8F-4F11-873F-550BB98D697A}" type="pres">
      <dgm:prSet presAssocID="{5B86E964-3DB3-4DFF-B798-D721D021AC84}" presName="desTx" presStyleLbl="revTx" presStyleIdx="5" presStyleCnt="10">
        <dgm:presLayoutVars/>
      </dgm:prSet>
      <dgm:spPr/>
    </dgm:pt>
    <dgm:pt modelId="{88D286D4-C52E-4AB3-9A54-681F09A68B29}" type="pres">
      <dgm:prSet presAssocID="{C6168705-925D-47E7-B88C-747E9CFD9E9A}" presName="sibTrans" presStyleCnt="0"/>
      <dgm:spPr/>
    </dgm:pt>
    <dgm:pt modelId="{45EB4AA3-D975-4A80-972D-EA243C38119D}" type="pres">
      <dgm:prSet presAssocID="{1B0C7DE3-86D5-4B4B-9CCE-983CB7E51897}" presName="compNode" presStyleCnt="0"/>
      <dgm:spPr/>
    </dgm:pt>
    <dgm:pt modelId="{6F1E0362-3BB1-4180-AE07-E3F23E891372}" type="pres">
      <dgm:prSet presAssocID="{1B0C7DE3-86D5-4B4B-9CCE-983CB7E5189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AD3BBA67-8513-4F5B-974A-A9DC91F1E3B0}" type="pres">
      <dgm:prSet presAssocID="{1B0C7DE3-86D5-4B4B-9CCE-983CB7E51897}" presName="iconSpace" presStyleCnt="0"/>
      <dgm:spPr/>
    </dgm:pt>
    <dgm:pt modelId="{A4257908-7133-42D2-B03D-4E19BED346F7}" type="pres">
      <dgm:prSet presAssocID="{1B0C7DE3-86D5-4B4B-9CCE-983CB7E51897}" presName="parTx" presStyleLbl="revTx" presStyleIdx="6" presStyleCnt="10">
        <dgm:presLayoutVars>
          <dgm:chMax val="0"/>
          <dgm:chPref val="0"/>
        </dgm:presLayoutVars>
      </dgm:prSet>
      <dgm:spPr/>
    </dgm:pt>
    <dgm:pt modelId="{2993D517-CC4F-4F6D-80AB-745F6C66DA5F}" type="pres">
      <dgm:prSet presAssocID="{1B0C7DE3-86D5-4B4B-9CCE-983CB7E51897}" presName="txSpace" presStyleCnt="0"/>
      <dgm:spPr/>
    </dgm:pt>
    <dgm:pt modelId="{55F49451-4414-4E4F-9B6B-C854EC373D3D}" type="pres">
      <dgm:prSet presAssocID="{1B0C7DE3-86D5-4B4B-9CCE-983CB7E51897}" presName="desTx" presStyleLbl="revTx" presStyleIdx="7" presStyleCnt="10">
        <dgm:presLayoutVars/>
      </dgm:prSet>
      <dgm:spPr/>
    </dgm:pt>
    <dgm:pt modelId="{509B84EA-64BC-4AE7-B836-BF7EAFCAD03F}" type="pres">
      <dgm:prSet presAssocID="{D432401B-249D-498D-A5FF-E5EFC133EBB5}" presName="sibTrans" presStyleCnt="0"/>
      <dgm:spPr/>
    </dgm:pt>
    <dgm:pt modelId="{771568FC-00BB-44CB-A085-F818D1FF2382}" type="pres">
      <dgm:prSet presAssocID="{7F2207C7-368F-4AF1-B543-985B6F396050}" presName="compNode" presStyleCnt="0"/>
      <dgm:spPr/>
    </dgm:pt>
    <dgm:pt modelId="{94679509-64CC-43AA-9459-5574B9034558}" type="pres">
      <dgm:prSet presAssocID="{7F2207C7-368F-4AF1-B543-985B6F39605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73573DC7-D79D-49D3-B834-5595DBB3F43F}" type="pres">
      <dgm:prSet presAssocID="{7F2207C7-368F-4AF1-B543-985B6F396050}" presName="iconSpace" presStyleCnt="0"/>
      <dgm:spPr/>
    </dgm:pt>
    <dgm:pt modelId="{3223CDCE-BFE8-4D44-9693-11E9928393EA}" type="pres">
      <dgm:prSet presAssocID="{7F2207C7-368F-4AF1-B543-985B6F396050}" presName="parTx" presStyleLbl="revTx" presStyleIdx="8" presStyleCnt="10">
        <dgm:presLayoutVars>
          <dgm:chMax val="0"/>
          <dgm:chPref val="0"/>
        </dgm:presLayoutVars>
      </dgm:prSet>
      <dgm:spPr/>
    </dgm:pt>
    <dgm:pt modelId="{972F0F5D-FA4B-418C-8973-14B59191400C}" type="pres">
      <dgm:prSet presAssocID="{7F2207C7-368F-4AF1-B543-985B6F396050}" presName="txSpace" presStyleCnt="0"/>
      <dgm:spPr/>
    </dgm:pt>
    <dgm:pt modelId="{C6935E33-563D-40B6-BDAE-51B5E3F7FD20}" type="pres">
      <dgm:prSet presAssocID="{7F2207C7-368F-4AF1-B543-985B6F396050}" presName="desTx" presStyleLbl="revTx" presStyleIdx="9" presStyleCnt="10">
        <dgm:presLayoutVars/>
      </dgm:prSet>
      <dgm:spPr/>
    </dgm:pt>
  </dgm:ptLst>
  <dgm:cxnLst>
    <dgm:cxn modelId="{69D96103-0200-4BFE-8F99-765CCB42FDCD}" srcId="{6B612900-DDBD-4570-83C9-1CE3E912D0DC}" destId="{DA2B9EF4-26E5-4C05-A2FA-9D7F41B83158}" srcOrd="1" destOrd="0" parTransId="{878290C6-27A8-4774-8644-9B3FFC87C457}" sibTransId="{633BB61B-CB08-42B4-9B11-2CB3DB34445B}"/>
    <dgm:cxn modelId="{4F4B3704-8305-464F-8E1E-4EE562E0BD80}" type="presOf" srcId="{5B86E964-3DB3-4DFF-B798-D721D021AC84}" destId="{FB5DC8BE-8C82-407D-80FA-97CA74B42DD3}" srcOrd="0" destOrd="0" presId="urn:microsoft.com/office/officeart/2018/5/layout/CenteredIconLabelDescriptionList"/>
    <dgm:cxn modelId="{74063D06-AA6C-48E9-A0E2-3C9C2995F48D}" type="presOf" srcId="{7F2207C7-368F-4AF1-B543-985B6F396050}" destId="{3223CDCE-BFE8-4D44-9693-11E9928393EA}" srcOrd="0" destOrd="0" presId="urn:microsoft.com/office/officeart/2018/5/layout/CenteredIconLabelDescriptionList"/>
    <dgm:cxn modelId="{A1D46924-8A1C-4CB8-9C54-F3FECD429FBC}" srcId="{6B612900-DDBD-4570-83C9-1CE3E912D0DC}" destId="{38E8D256-59B7-4DF5-B149-8ED1B8A64700}" srcOrd="0" destOrd="0" parTransId="{C27C1BCB-D765-4AEF-ACB1-BEC58FE2A63F}" sibTransId="{37C663F1-B4A4-4906-885D-8353A091FD31}"/>
    <dgm:cxn modelId="{544BF134-0B67-49FE-9039-F3155E157AAE}" type="presOf" srcId="{D3F8033A-ACE6-4684-8088-43AECE759F43}" destId="{55F49451-4414-4E4F-9B6B-C854EC373D3D}" srcOrd="0" destOrd="0" presId="urn:microsoft.com/office/officeart/2018/5/layout/CenteredIconLabelDescriptionList"/>
    <dgm:cxn modelId="{8310B239-0E24-47BE-92EF-DC97C06454C7}" type="presOf" srcId="{1B0C7DE3-86D5-4B4B-9CCE-983CB7E51897}" destId="{A4257908-7133-42D2-B03D-4E19BED346F7}" srcOrd="0" destOrd="0" presId="urn:microsoft.com/office/officeart/2018/5/layout/CenteredIconLabelDescriptionList"/>
    <dgm:cxn modelId="{86EBCE39-884F-4DB7-9D01-D96552ABE436}" srcId="{6B612900-DDBD-4570-83C9-1CE3E912D0DC}" destId="{1B0C7DE3-86D5-4B4B-9CCE-983CB7E51897}" srcOrd="3" destOrd="0" parTransId="{EC1600B8-0E04-4F22-925F-6783F25762CC}" sibTransId="{D432401B-249D-498D-A5FF-E5EFC133EBB5}"/>
    <dgm:cxn modelId="{0236F766-4707-43D7-A6AD-63C5CBD32F03}" type="presOf" srcId="{6B612900-DDBD-4570-83C9-1CE3E912D0DC}" destId="{AAE503C4-849B-4A64-B7DE-B0B4E667C1F3}" srcOrd="0" destOrd="0" presId="urn:microsoft.com/office/officeart/2018/5/layout/CenteredIconLabelDescriptionList"/>
    <dgm:cxn modelId="{2CE5DF67-2DE6-415B-AB28-2DF05B1A4AC6}" srcId="{6B612900-DDBD-4570-83C9-1CE3E912D0DC}" destId="{7F2207C7-368F-4AF1-B543-985B6F396050}" srcOrd="4" destOrd="0" parTransId="{81FA8DCB-ABE2-4634-9EA1-4ECD3C75C7C5}" sibTransId="{D489DFE0-F4D1-4432-A8BB-713BA4A85FB7}"/>
    <dgm:cxn modelId="{5947286B-C0DF-45A8-8C7D-3AAEA02815B1}" srcId="{7F2207C7-368F-4AF1-B543-985B6F396050}" destId="{0D6FBDB2-8B8F-4EC1-BAE2-8AA10DB732A3}" srcOrd="0" destOrd="0" parTransId="{AE364E2F-B737-41F1-A343-54416E9453C9}" sibTransId="{C1A5331B-0D02-425C-B928-F21C971C3D59}"/>
    <dgm:cxn modelId="{D4364DA1-8819-4997-8F2C-1D5A5AA59446}" srcId="{1B0C7DE3-86D5-4B4B-9CCE-983CB7E51897}" destId="{D3F8033A-ACE6-4684-8088-43AECE759F43}" srcOrd="0" destOrd="0" parTransId="{9C7A13DD-153A-4322-BEAB-49CAC90B01CB}" sibTransId="{1833F024-32D1-448F-8687-6A9EB809FE39}"/>
    <dgm:cxn modelId="{F5770DC2-3FF2-480D-8DF1-93A5CDD7C2E5}" type="presOf" srcId="{DA2B9EF4-26E5-4C05-A2FA-9D7F41B83158}" destId="{E7A54D89-3A32-4CDD-8A2C-B1F11AAEE211}" srcOrd="0" destOrd="0" presId="urn:microsoft.com/office/officeart/2018/5/layout/CenteredIconLabelDescriptionList"/>
    <dgm:cxn modelId="{F8EB82DD-0B60-46D2-958E-293724770012}" type="presOf" srcId="{0D6FBDB2-8B8F-4EC1-BAE2-8AA10DB732A3}" destId="{C6935E33-563D-40B6-BDAE-51B5E3F7FD20}" srcOrd="0" destOrd="0" presId="urn:microsoft.com/office/officeart/2018/5/layout/CenteredIconLabelDescriptionList"/>
    <dgm:cxn modelId="{9F245FE3-3E2D-40A5-8A59-74AA5F8033CE}" type="presOf" srcId="{38E8D256-59B7-4DF5-B149-8ED1B8A64700}" destId="{20419BBF-5CDE-40AE-A67D-B497CD7D8B11}" srcOrd="0" destOrd="0" presId="urn:microsoft.com/office/officeart/2018/5/layout/CenteredIconLabelDescriptionList"/>
    <dgm:cxn modelId="{FD5CEEF7-038D-4EF2-85A2-9E6ABBFC726D}" srcId="{6B612900-DDBD-4570-83C9-1CE3E912D0DC}" destId="{5B86E964-3DB3-4DFF-B798-D721D021AC84}" srcOrd="2" destOrd="0" parTransId="{B9732C07-6F30-4773-82F8-19DD188A2D94}" sibTransId="{C6168705-925D-47E7-B88C-747E9CFD9E9A}"/>
    <dgm:cxn modelId="{E395893D-61E2-42A6-AEA1-D6C1E04441F1}" type="presParOf" srcId="{AAE503C4-849B-4A64-B7DE-B0B4E667C1F3}" destId="{308D70F6-4AA7-4F3B-925B-C790400A1F5B}" srcOrd="0" destOrd="0" presId="urn:microsoft.com/office/officeart/2018/5/layout/CenteredIconLabelDescriptionList"/>
    <dgm:cxn modelId="{95082911-EE47-425A-8F79-1A53538E2000}" type="presParOf" srcId="{308D70F6-4AA7-4F3B-925B-C790400A1F5B}" destId="{5A381DF7-2D9F-4227-B254-A4A7CDA4EE13}" srcOrd="0" destOrd="0" presId="urn:microsoft.com/office/officeart/2018/5/layout/CenteredIconLabelDescriptionList"/>
    <dgm:cxn modelId="{F51BFED1-58F0-44F9-8AA6-2806720DC73B}" type="presParOf" srcId="{308D70F6-4AA7-4F3B-925B-C790400A1F5B}" destId="{F6FFD790-5953-4527-A5E2-1841C3D4A8DA}" srcOrd="1" destOrd="0" presId="urn:microsoft.com/office/officeart/2018/5/layout/CenteredIconLabelDescriptionList"/>
    <dgm:cxn modelId="{B0761301-B093-474E-A69B-DDFA34AE4911}" type="presParOf" srcId="{308D70F6-4AA7-4F3B-925B-C790400A1F5B}" destId="{20419BBF-5CDE-40AE-A67D-B497CD7D8B11}" srcOrd="2" destOrd="0" presId="urn:microsoft.com/office/officeart/2018/5/layout/CenteredIconLabelDescriptionList"/>
    <dgm:cxn modelId="{AA928074-F8AA-4183-BEE6-647188CF26F2}" type="presParOf" srcId="{308D70F6-4AA7-4F3B-925B-C790400A1F5B}" destId="{2D8AE64A-ABFD-47A4-A9A1-F263820E0DBC}" srcOrd="3" destOrd="0" presId="urn:microsoft.com/office/officeart/2018/5/layout/CenteredIconLabelDescriptionList"/>
    <dgm:cxn modelId="{D86BBCAD-AEDC-4639-82E2-256B466BE9F5}" type="presParOf" srcId="{308D70F6-4AA7-4F3B-925B-C790400A1F5B}" destId="{7ABB2FC2-87C8-4D0B-B021-D2193F8DC6A7}" srcOrd="4" destOrd="0" presId="urn:microsoft.com/office/officeart/2018/5/layout/CenteredIconLabelDescriptionList"/>
    <dgm:cxn modelId="{7E93ED2F-DF86-4E65-B6E9-96A765B5D689}" type="presParOf" srcId="{AAE503C4-849B-4A64-B7DE-B0B4E667C1F3}" destId="{998790F9-241A-400E-8ECD-7C160DF08E31}" srcOrd="1" destOrd="0" presId="urn:microsoft.com/office/officeart/2018/5/layout/CenteredIconLabelDescriptionList"/>
    <dgm:cxn modelId="{0272DF24-B4F1-42BB-87D0-52F8FC1D2105}" type="presParOf" srcId="{AAE503C4-849B-4A64-B7DE-B0B4E667C1F3}" destId="{A282722C-B019-44CF-9991-46F2645BB316}" srcOrd="2" destOrd="0" presId="urn:microsoft.com/office/officeart/2018/5/layout/CenteredIconLabelDescriptionList"/>
    <dgm:cxn modelId="{417466F8-C48B-42E1-831B-6437FBC56F49}" type="presParOf" srcId="{A282722C-B019-44CF-9991-46F2645BB316}" destId="{707F6505-EE65-42F5-A327-B1314A3D0DB3}" srcOrd="0" destOrd="0" presId="urn:microsoft.com/office/officeart/2018/5/layout/CenteredIconLabelDescriptionList"/>
    <dgm:cxn modelId="{B4CC7D31-B963-4115-9823-0194B10B10BE}" type="presParOf" srcId="{A282722C-B019-44CF-9991-46F2645BB316}" destId="{4F029706-4BE0-4AED-B05B-005CEF607A80}" srcOrd="1" destOrd="0" presId="urn:microsoft.com/office/officeart/2018/5/layout/CenteredIconLabelDescriptionList"/>
    <dgm:cxn modelId="{87001436-9516-4534-88F7-47732CEDF063}" type="presParOf" srcId="{A282722C-B019-44CF-9991-46F2645BB316}" destId="{E7A54D89-3A32-4CDD-8A2C-B1F11AAEE211}" srcOrd="2" destOrd="0" presId="urn:microsoft.com/office/officeart/2018/5/layout/CenteredIconLabelDescriptionList"/>
    <dgm:cxn modelId="{D069D3DF-634B-4EF6-A458-359B67DA4D04}" type="presParOf" srcId="{A282722C-B019-44CF-9991-46F2645BB316}" destId="{FD6CC586-9D69-4866-A086-8E6AF711A764}" srcOrd="3" destOrd="0" presId="urn:microsoft.com/office/officeart/2018/5/layout/CenteredIconLabelDescriptionList"/>
    <dgm:cxn modelId="{3A9A23D7-650D-49A6-8BA0-4ECE4686F0A8}" type="presParOf" srcId="{A282722C-B019-44CF-9991-46F2645BB316}" destId="{CFE7DDF1-B4DD-46B0-A699-62212B436C3A}" srcOrd="4" destOrd="0" presId="urn:microsoft.com/office/officeart/2018/5/layout/CenteredIconLabelDescriptionList"/>
    <dgm:cxn modelId="{3D953FBA-6388-4AA9-AAAF-1296B67CE189}" type="presParOf" srcId="{AAE503C4-849B-4A64-B7DE-B0B4E667C1F3}" destId="{F81F8B2E-463C-49E3-A577-946470C6141D}" srcOrd="3" destOrd="0" presId="urn:microsoft.com/office/officeart/2018/5/layout/CenteredIconLabelDescriptionList"/>
    <dgm:cxn modelId="{D7CCFF8E-1C27-447C-B482-5289778A8230}" type="presParOf" srcId="{AAE503C4-849B-4A64-B7DE-B0B4E667C1F3}" destId="{C01E0BC4-EE31-4085-89E1-6A22C1E9EAC9}" srcOrd="4" destOrd="0" presId="urn:microsoft.com/office/officeart/2018/5/layout/CenteredIconLabelDescriptionList"/>
    <dgm:cxn modelId="{FA666B9A-3DD5-4128-A54E-828C346A3F61}" type="presParOf" srcId="{C01E0BC4-EE31-4085-89E1-6A22C1E9EAC9}" destId="{4024A4F2-94AC-4D17-B48F-A72B695A7C6F}" srcOrd="0" destOrd="0" presId="urn:microsoft.com/office/officeart/2018/5/layout/CenteredIconLabelDescriptionList"/>
    <dgm:cxn modelId="{2B7B182E-FF7F-4862-92FD-4BFA8F212FD4}" type="presParOf" srcId="{C01E0BC4-EE31-4085-89E1-6A22C1E9EAC9}" destId="{39E84608-6D06-485A-9E3E-2BDC2D95E564}" srcOrd="1" destOrd="0" presId="urn:microsoft.com/office/officeart/2018/5/layout/CenteredIconLabelDescriptionList"/>
    <dgm:cxn modelId="{72C198C2-0143-41A7-8EA6-073B833618FB}" type="presParOf" srcId="{C01E0BC4-EE31-4085-89E1-6A22C1E9EAC9}" destId="{FB5DC8BE-8C82-407D-80FA-97CA74B42DD3}" srcOrd="2" destOrd="0" presId="urn:microsoft.com/office/officeart/2018/5/layout/CenteredIconLabelDescriptionList"/>
    <dgm:cxn modelId="{0FB2FACA-A8D6-4A02-8CAA-EEE63C83590E}" type="presParOf" srcId="{C01E0BC4-EE31-4085-89E1-6A22C1E9EAC9}" destId="{52F64530-39B6-4FC8-9726-81197AA3AFF4}" srcOrd="3" destOrd="0" presId="urn:microsoft.com/office/officeart/2018/5/layout/CenteredIconLabelDescriptionList"/>
    <dgm:cxn modelId="{CD4273AB-66A1-42EB-AE5B-965A8E990364}" type="presParOf" srcId="{C01E0BC4-EE31-4085-89E1-6A22C1E9EAC9}" destId="{68C1C642-4F8F-4F11-873F-550BB98D697A}" srcOrd="4" destOrd="0" presId="urn:microsoft.com/office/officeart/2018/5/layout/CenteredIconLabelDescriptionList"/>
    <dgm:cxn modelId="{CF10F59D-5789-4086-A722-EF169B28400E}" type="presParOf" srcId="{AAE503C4-849B-4A64-B7DE-B0B4E667C1F3}" destId="{88D286D4-C52E-4AB3-9A54-681F09A68B29}" srcOrd="5" destOrd="0" presId="urn:microsoft.com/office/officeart/2018/5/layout/CenteredIconLabelDescriptionList"/>
    <dgm:cxn modelId="{9CFA0E1E-96BA-4BA4-A23E-086598410D87}" type="presParOf" srcId="{AAE503C4-849B-4A64-B7DE-B0B4E667C1F3}" destId="{45EB4AA3-D975-4A80-972D-EA243C38119D}" srcOrd="6" destOrd="0" presId="urn:microsoft.com/office/officeart/2018/5/layout/CenteredIconLabelDescriptionList"/>
    <dgm:cxn modelId="{DE0D7598-AC6D-41B0-AC7E-F739526DEE33}" type="presParOf" srcId="{45EB4AA3-D975-4A80-972D-EA243C38119D}" destId="{6F1E0362-3BB1-4180-AE07-E3F23E891372}" srcOrd="0" destOrd="0" presId="urn:microsoft.com/office/officeart/2018/5/layout/CenteredIconLabelDescriptionList"/>
    <dgm:cxn modelId="{4B7CD1BC-00CB-41CD-8B73-7ECD11A8C77F}" type="presParOf" srcId="{45EB4AA3-D975-4A80-972D-EA243C38119D}" destId="{AD3BBA67-8513-4F5B-974A-A9DC91F1E3B0}" srcOrd="1" destOrd="0" presId="urn:microsoft.com/office/officeart/2018/5/layout/CenteredIconLabelDescriptionList"/>
    <dgm:cxn modelId="{90EF588B-0408-4F22-AACF-D39EEDBD7E4D}" type="presParOf" srcId="{45EB4AA3-D975-4A80-972D-EA243C38119D}" destId="{A4257908-7133-42D2-B03D-4E19BED346F7}" srcOrd="2" destOrd="0" presId="urn:microsoft.com/office/officeart/2018/5/layout/CenteredIconLabelDescriptionList"/>
    <dgm:cxn modelId="{20A10FC3-7A81-424F-84E7-EDC4D19F36EE}" type="presParOf" srcId="{45EB4AA3-D975-4A80-972D-EA243C38119D}" destId="{2993D517-CC4F-4F6D-80AB-745F6C66DA5F}" srcOrd="3" destOrd="0" presId="urn:microsoft.com/office/officeart/2018/5/layout/CenteredIconLabelDescriptionList"/>
    <dgm:cxn modelId="{7F5DB7EC-FFA2-4323-89B6-10C25AAD3258}" type="presParOf" srcId="{45EB4AA3-D975-4A80-972D-EA243C38119D}" destId="{55F49451-4414-4E4F-9B6B-C854EC373D3D}" srcOrd="4" destOrd="0" presId="urn:microsoft.com/office/officeart/2018/5/layout/CenteredIconLabelDescriptionList"/>
    <dgm:cxn modelId="{49910B1D-59EB-4523-A626-9B08C5E12231}" type="presParOf" srcId="{AAE503C4-849B-4A64-B7DE-B0B4E667C1F3}" destId="{509B84EA-64BC-4AE7-B836-BF7EAFCAD03F}" srcOrd="7" destOrd="0" presId="urn:microsoft.com/office/officeart/2018/5/layout/CenteredIconLabelDescriptionList"/>
    <dgm:cxn modelId="{E4D5CD23-F855-4508-BF70-E148C577B3CA}" type="presParOf" srcId="{AAE503C4-849B-4A64-B7DE-B0B4E667C1F3}" destId="{771568FC-00BB-44CB-A085-F818D1FF2382}" srcOrd="8" destOrd="0" presId="urn:microsoft.com/office/officeart/2018/5/layout/CenteredIconLabelDescriptionList"/>
    <dgm:cxn modelId="{671781AC-1A8E-4BE3-A16C-67B0E344AD7A}" type="presParOf" srcId="{771568FC-00BB-44CB-A085-F818D1FF2382}" destId="{94679509-64CC-43AA-9459-5574B9034558}" srcOrd="0" destOrd="0" presId="urn:microsoft.com/office/officeart/2018/5/layout/CenteredIconLabelDescriptionList"/>
    <dgm:cxn modelId="{27618E34-0156-4821-9CB5-7885DE8C2C65}" type="presParOf" srcId="{771568FC-00BB-44CB-A085-F818D1FF2382}" destId="{73573DC7-D79D-49D3-B834-5595DBB3F43F}" srcOrd="1" destOrd="0" presId="urn:microsoft.com/office/officeart/2018/5/layout/CenteredIconLabelDescriptionList"/>
    <dgm:cxn modelId="{2FA87D6C-BFD6-40E7-9898-0922C789A766}" type="presParOf" srcId="{771568FC-00BB-44CB-A085-F818D1FF2382}" destId="{3223CDCE-BFE8-4D44-9693-11E9928393EA}" srcOrd="2" destOrd="0" presId="urn:microsoft.com/office/officeart/2018/5/layout/CenteredIconLabelDescriptionList"/>
    <dgm:cxn modelId="{E60A3192-E7A0-4B76-848F-9514ACED0985}" type="presParOf" srcId="{771568FC-00BB-44CB-A085-F818D1FF2382}" destId="{972F0F5D-FA4B-418C-8973-14B59191400C}" srcOrd="3" destOrd="0" presId="urn:microsoft.com/office/officeart/2018/5/layout/CenteredIconLabelDescriptionList"/>
    <dgm:cxn modelId="{155164DD-213C-4EC7-85B8-25DA6F42A6DB}" type="presParOf" srcId="{771568FC-00BB-44CB-A085-F818D1FF2382}" destId="{C6935E33-563D-40B6-BDAE-51B5E3F7FD2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A0CAD2-A874-409C-BB67-1B34034743AB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96794FF-1386-42C2-8AA0-ED475EE0F7CE}">
      <dgm:prSet/>
      <dgm:spPr/>
      <dgm:t>
        <a:bodyPr/>
        <a:lstStyle/>
        <a:p>
          <a:pPr>
            <a:defRPr b="1"/>
          </a:pPr>
          <a:r>
            <a:rPr lang="en-US"/>
            <a:t>Windows PowerShell</a:t>
          </a:r>
        </a:p>
      </dgm:t>
    </dgm:pt>
    <dgm:pt modelId="{CFABF31D-F36E-4C21-825F-3B2695860EE1}" type="parTrans" cxnId="{2072450A-AC4D-4E5F-8B50-6BDD9D852094}">
      <dgm:prSet/>
      <dgm:spPr/>
      <dgm:t>
        <a:bodyPr/>
        <a:lstStyle/>
        <a:p>
          <a:endParaRPr lang="en-US"/>
        </a:p>
      </dgm:t>
    </dgm:pt>
    <dgm:pt modelId="{36B1C735-0C5E-4146-BC20-5A2E7032FDF1}" type="sibTrans" cxnId="{2072450A-AC4D-4E5F-8B50-6BDD9D852094}">
      <dgm:prSet/>
      <dgm:spPr/>
      <dgm:t>
        <a:bodyPr/>
        <a:lstStyle/>
        <a:p>
          <a:endParaRPr lang="en-US"/>
        </a:p>
      </dgm:t>
    </dgm:pt>
    <dgm:pt modelId="{20BF8651-D753-42AB-ADB8-CD465461FE5B}">
      <dgm:prSet/>
      <dgm:spPr/>
      <dgm:t>
        <a:bodyPr/>
        <a:lstStyle/>
        <a:p>
          <a:r>
            <a:rPr lang="en-US"/>
            <a:t>Built on .Net</a:t>
          </a:r>
        </a:p>
      </dgm:t>
    </dgm:pt>
    <dgm:pt modelId="{D5AA6D6A-5E22-4D9F-BDED-C3961A51814C}" type="parTrans" cxnId="{E8BF1B3C-A779-4AD7-9D9F-CD6C72CBCD20}">
      <dgm:prSet/>
      <dgm:spPr/>
      <dgm:t>
        <a:bodyPr/>
        <a:lstStyle/>
        <a:p>
          <a:endParaRPr lang="en-US"/>
        </a:p>
      </dgm:t>
    </dgm:pt>
    <dgm:pt modelId="{BA51D17D-0043-413C-8031-BB7BECBFFDD2}" type="sibTrans" cxnId="{E8BF1B3C-A779-4AD7-9D9F-CD6C72CBCD20}">
      <dgm:prSet/>
      <dgm:spPr/>
      <dgm:t>
        <a:bodyPr/>
        <a:lstStyle/>
        <a:p>
          <a:endParaRPr lang="en-US"/>
        </a:p>
      </dgm:t>
    </dgm:pt>
    <dgm:pt modelId="{6B73E5B1-65B0-423B-A8FF-36171CD2D330}">
      <dgm:prSet/>
      <dgm:spPr/>
      <dgm:t>
        <a:bodyPr/>
        <a:lstStyle/>
        <a:p>
          <a:r>
            <a:rPr lang="en-US"/>
            <a:t>PowerShell 5.1 is the “finished version”</a:t>
          </a:r>
        </a:p>
      </dgm:t>
    </dgm:pt>
    <dgm:pt modelId="{B1BC4CE1-8303-4417-B903-0E07F3AA88A4}" type="parTrans" cxnId="{A9D7919B-2B75-4A18-95E0-8CC7C12A9441}">
      <dgm:prSet/>
      <dgm:spPr/>
      <dgm:t>
        <a:bodyPr/>
        <a:lstStyle/>
        <a:p>
          <a:endParaRPr lang="en-US"/>
        </a:p>
      </dgm:t>
    </dgm:pt>
    <dgm:pt modelId="{3D0B8ACA-2CD6-4CB2-A7B9-A3AB233DEAC4}" type="sibTrans" cxnId="{A9D7919B-2B75-4A18-95E0-8CC7C12A9441}">
      <dgm:prSet/>
      <dgm:spPr/>
      <dgm:t>
        <a:bodyPr/>
        <a:lstStyle/>
        <a:p>
          <a:endParaRPr lang="en-US"/>
        </a:p>
      </dgm:t>
    </dgm:pt>
    <dgm:pt modelId="{7158ED3D-EE45-4A0D-A03A-90AF98DB91F6}">
      <dgm:prSet/>
      <dgm:spPr/>
      <dgm:t>
        <a:bodyPr/>
        <a:lstStyle/>
        <a:p>
          <a:r>
            <a:rPr lang="en-US"/>
            <a:t>Included with Windows for several versions as part of the Windows Management Framework</a:t>
          </a:r>
        </a:p>
      </dgm:t>
    </dgm:pt>
    <dgm:pt modelId="{F66A30E1-8BF1-49AB-8C84-2E37F4E935ED}" type="parTrans" cxnId="{31601916-CEEC-4D43-B4BC-637267FE047F}">
      <dgm:prSet/>
      <dgm:spPr/>
      <dgm:t>
        <a:bodyPr/>
        <a:lstStyle/>
        <a:p>
          <a:endParaRPr lang="en-US"/>
        </a:p>
      </dgm:t>
    </dgm:pt>
    <dgm:pt modelId="{2CE0F53C-9A89-460F-9A06-49862DAD1C02}" type="sibTrans" cxnId="{31601916-CEEC-4D43-B4BC-637267FE047F}">
      <dgm:prSet/>
      <dgm:spPr/>
      <dgm:t>
        <a:bodyPr/>
        <a:lstStyle/>
        <a:p>
          <a:endParaRPr lang="en-US"/>
        </a:p>
      </dgm:t>
    </dgm:pt>
    <dgm:pt modelId="{969C9E09-4D5D-4B45-A8CC-B5C73C98B1B6}">
      <dgm:prSet/>
      <dgm:spPr/>
      <dgm:t>
        <a:bodyPr/>
        <a:lstStyle/>
        <a:p>
          <a:pPr>
            <a:defRPr b="1"/>
          </a:pPr>
          <a:r>
            <a:rPr lang="en-US" dirty="0"/>
            <a:t>PowerShell Core (</a:t>
          </a:r>
          <a:r>
            <a:rPr lang="en-US" dirty="0" err="1"/>
            <a:t>PSCore</a:t>
          </a:r>
          <a:r>
            <a:rPr lang="en-US" dirty="0"/>
            <a:t>)</a:t>
          </a:r>
        </a:p>
      </dgm:t>
    </dgm:pt>
    <dgm:pt modelId="{A42ADD74-EDC3-4D64-B726-C99DC900F95A}" type="parTrans" cxnId="{86252380-49E2-451B-8DF1-DCD4F88CFB19}">
      <dgm:prSet/>
      <dgm:spPr/>
      <dgm:t>
        <a:bodyPr/>
        <a:lstStyle/>
        <a:p>
          <a:endParaRPr lang="en-US"/>
        </a:p>
      </dgm:t>
    </dgm:pt>
    <dgm:pt modelId="{A198E9F7-DBD7-4DF3-9C73-1BC3EF90ED8B}" type="sibTrans" cxnId="{86252380-49E2-451B-8DF1-DCD4F88CFB19}">
      <dgm:prSet/>
      <dgm:spPr/>
      <dgm:t>
        <a:bodyPr/>
        <a:lstStyle/>
        <a:p>
          <a:endParaRPr lang="en-US"/>
        </a:p>
      </dgm:t>
    </dgm:pt>
    <dgm:pt modelId="{3E23B509-7603-4EBB-A68C-183F6E2E032C}">
      <dgm:prSet/>
      <dgm:spPr/>
      <dgm:t>
        <a:bodyPr/>
        <a:lstStyle/>
        <a:p>
          <a:r>
            <a:rPr lang="en-US"/>
            <a:t>Built on dotnetcore</a:t>
          </a:r>
        </a:p>
      </dgm:t>
    </dgm:pt>
    <dgm:pt modelId="{A8377744-701F-4E72-9B04-6EA3A5B94B17}" type="parTrans" cxnId="{85B5F856-12C9-44BD-A8AB-3D714DD11E99}">
      <dgm:prSet/>
      <dgm:spPr/>
      <dgm:t>
        <a:bodyPr/>
        <a:lstStyle/>
        <a:p>
          <a:endParaRPr lang="en-US"/>
        </a:p>
      </dgm:t>
    </dgm:pt>
    <dgm:pt modelId="{19FAB310-B091-4483-B893-4C1282C073E7}" type="sibTrans" cxnId="{85B5F856-12C9-44BD-A8AB-3D714DD11E99}">
      <dgm:prSet/>
      <dgm:spPr/>
      <dgm:t>
        <a:bodyPr/>
        <a:lstStyle/>
        <a:p>
          <a:endParaRPr lang="en-US"/>
        </a:p>
      </dgm:t>
    </dgm:pt>
    <dgm:pt modelId="{5C829048-6B70-4362-B09D-C32DA8C89555}">
      <dgm:prSet/>
      <dgm:spPr/>
      <dgm:t>
        <a:bodyPr/>
        <a:lstStyle/>
        <a:p>
          <a:r>
            <a:rPr lang="en-US"/>
            <a:t>Cross-platform</a:t>
          </a:r>
        </a:p>
      </dgm:t>
    </dgm:pt>
    <dgm:pt modelId="{F102ECE6-DDCD-4E33-A5EF-89C7712D13BB}" type="parTrans" cxnId="{3E1B08F7-F0FA-469D-94B7-0A75A400D7C6}">
      <dgm:prSet/>
      <dgm:spPr/>
      <dgm:t>
        <a:bodyPr/>
        <a:lstStyle/>
        <a:p>
          <a:endParaRPr lang="en-US"/>
        </a:p>
      </dgm:t>
    </dgm:pt>
    <dgm:pt modelId="{D9D175C9-4D33-4417-8645-6A3853DDF077}" type="sibTrans" cxnId="{3E1B08F7-F0FA-469D-94B7-0A75A400D7C6}">
      <dgm:prSet/>
      <dgm:spPr/>
      <dgm:t>
        <a:bodyPr/>
        <a:lstStyle/>
        <a:p>
          <a:endParaRPr lang="en-US"/>
        </a:p>
      </dgm:t>
    </dgm:pt>
    <dgm:pt modelId="{58657E87-8788-4217-9DF1-CCA6F87354DC}">
      <dgm:prSet/>
      <dgm:spPr/>
      <dgm:t>
        <a:bodyPr/>
        <a:lstStyle/>
        <a:p>
          <a:r>
            <a:rPr lang="en-US" dirty="0"/>
            <a:t>Open Source and available on </a:t>
          </a:r>
          <a:r>
            <a:rPr lang="en-US" dirty="0" err="1"/>
            <a:t>Github</a:t>
          </a:r>
          <a:endParaRPr lang="en-US" dirty="0"/>
        </a:p>
      </dgm:t>
    </dgm:pt>
    <dgm:pt modelId="{9CBBD92A-DB86-4784-B6F1-549A7EFA4C27}" type="parTrans" cxnId="{CE50FD79-C86F-48C9-BEF7-51F188CF9B58}">
      <dgm:prSet/>
      <dgm:spPr/>
      <dgm:t>
        <a:bodyPr/>
        <a:lstStyle/>
        <a:p>
          <a:endParaRPr lang="en-US"/>
        </a:p>
      </dgm:t>
    </dgm:pt>
    <dgm:pt modelId="{32744437-6D53-4040-B3FA-9BBA80B87E00}" type="sibTrans" cxnId="{CE50FD79-C86F-48C9-BEF7-51F188CF9B58}">
      <dgm:prSet/>
      <dgm:spPr/>
      <dgm:t>
        <a:bodyPr/>
        <a:lstStyle/>
        <a:p>
          <a:endParaRPr lang="en-US"/>
        </a:p>
      </dgm:t>
    </dgm:pt>
    <dgm:pt modelId="{EF05A86C-231C-4DB2-B18A-DFB359453E14}">
      <dgm:prSet/>
      <dgm:spPr/>
      <dgm:t>
        <a:bodyPr/>
        <a:lstStyle/>
        <a:p>
          <a:r>
            <a:rPr lang="en-US"/>
            <a:t>Will continue to be developed</a:t>
          </a:r>
        </a:p>
      </dgm:t>
    </dgm:pt>
    <dgm:pt modelId="{4FFBDF5C-AD23-45C9-8FA8-FF786EE32548}" type="parTrans" cxnId="{6E73639D-CB40-4C01-B68E-292273413182}">
      <dgm:prSet/>
      <dgm:spPr/>
      <dgm:t>
        <a:bodyPr/>
        <a:lstStyle/>
        <a:p>
          <a:endParaRPr lang="en-US"/>
        </a:p>
      </dgm:t>
    </dgm:pt>
    <dgm:pt modelId="{513EB7EA-688C-4D6C-9681-BE4FD0DD6BDC}" type="sibTrans" cxnId="{6E73639D-CB40-4C01-B68E-292273413182}">
      <dgm:prSet/>
      <dgm:spPr/>
      <dgm:t>
        <a:bodyPr/>
        <a:lstStyle/>
        <a:p>
          <a:endParaRPr lang="en-US"/>
        </a:p>
      </dgm:t>
    </dgm:pt>
    <dgm:pt modelId="{6CE79425-5383-4DD1-AAFA-4BC4A3E63099}">
      <dgm:prSet/>
      <dgm:spPr/>
      <dgm:t>
        <a:bodyPr/>
        <a:lstStyle/>
        <a:p>
          <a:r>
            <a:rPr lang="en-US"/>
            <a:t>Currently v6.2 and v7.0 is in Preview</a:t>
          </a:r>
        </a:p>
      </dgm:t>
    </dgm:pt>
    <dgm:pt modelId="{C2520006-329C-4879-BACC-6743B8D04019}" type="parTrans" cxnId="{AB77A8CC-095A-42E4-B290-B37B1B238E65}">
      <dgm:prSet/>
      <dgm:spPr/>
      <dgm:t>
        <a:bodyPr/>
        <a:lstStyle/>
        <a:p>
          <a:endParaRPr lang="en-US"/>
        </a:p>
      </dgm:t>
    </dgm:pt>
    <dgm:pt modelId="{DFEC5D67-CF51-46AA-A938-4566BC5B30D7}" type="sibTrans" cxnId="{AB77A8CC-095A-42E4-B290-B37B1B238E65}">
      <dgm:prSet/>
      <dgm:spPr/>
      <dgm:t>
        <a:bodyPr/>
        <a:lstStyle/>
        <a:p>
          <a:endParaRPr lang="en-US"/>
        </a:p>
      </dgm:t>
    </dgm:pt>
    <dgm:pt modelId="{61DB6103-4BBA-4925-BB08-D6B3A00C2755}" type="pres">
      <dgm:prSet presAssocID="{13A0CAD2-A874-409C-BB67-1B34034743AB}" presName="root" presStyleCnt="0">
        <dgm:presLayoutVars>
          <dgm:dir/>
          <dgm:resizeHandles val="exact"/>
        </dgm:presLayoutVars>
      </dgm:prSet>
      <dgm:spPr/>
    </dgm:pt>
    <dgm:pt modelId="{577E769E-E107-4B24-96F5-6C9948CEE7E9}" type="pres">
      <dgm:prSet presAssocID="{F96794FF-1386-42C2-8AA0-ED475EE0F7CE}" presName="compNode" presStyleCnt="0"/>
      <dgm:spPr/>
    </dgm:pt>
    <dgm:pt modelId="{E113C9CE-86B1-4151-BE87-56C4859584CE}" type="pres">
      <dgm:prSet presAssocID="{F96794FF-1386-42C2-8AA0-ED475EE0F7C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7000" r="-17000"/>
          </a:stretch>
        </a:blipFill>
        <a:ln>
          <a:noFill/>
        </a:ln>
      </dgm:spPr>
      <dgm:extLst/>
    </dgm:pt>
    <dgm:pt modelId="{046A7F3E-57B2-4D99-B8D8-022FACB126A4}" type="pres">
      <dgm:prSet presAssocID="{F96794FF-1386-42C2-8AA0-ED475EE0F7CE}" presName="iconSpace" presStyleCnt="0"/>
      <dgm:spPr/>
    </dgm:pt>
    <dgm:pt modelId="{0DB6A511-BE09-4B1C-B0F6-D7677132FE18}" type="pres">
      <dgm:prSet presAssocID="{F96794FF-1386-42C2-8AA0-ED475EE0F7CE}" presName="parTx" presStyleLbl="revTx" presStyleIdx="0" presStyleCnt="4">
        <dgm:presLayoutVars>
          <dgm:chMax val="0"/>
          <dgm:chPref val="0"/>
        </dgm:presLayoutVars>
      </dgm:prSet>
      <dgm:spPr/>
    </dgm:pt>
    <dgm:pt modelId="{7CFB6C83-310E-4A88-822A-EE30030DA5BC}" type="pres">
      <dgm:prSet presAssocID="{F96794FF-1386-42C2-8AA0-ED475EE0F7CE}" presName="txSpace" presStyleCnt="0"/>
      <dgm:spPr/>
    </dgm:pt>
    <dgm:pt modelId="{AAF25060-5CE5-443F-A660-8375DE6B15D2}" type="pres">
      <dgm:prSet presAssocID="{F96794FF-1386-42C2-8AA0-ED475EE0F7CE}" presName="desTx" presStyleLbl="revTx" presStyleIdx="1" presStyleCnt="4">
        <dgm:presLayoutVars/>
      </dgm:prSet>
      <dgm:spPr/>
    </dgm:pt>
    <dgm:pt modelId="{A3FD29D0-2FDC-47CE-BDD3-DD1FB2BC095D}" type="pres">
      <dgm:prSet presAssocID="{36B1C735-0C5E-4146-BC20-5A2E7032FDF1}" presName="sibTrans" presStyleCnt="0"/>
      <dgm:spPr/>
    </dgm:pt>
    <dgm:pt modelId="{DEC68BB3-A8E6-410B-A49A-066EB188DA93}" type="pres">
      <dgm:prSet presAssocID="{969C9E09-4D5D-4B45-A8CC-B5C73C98B1B6}" presName="compNode" presStyleCnt="0"/>
      <dgm:spPr/>
    </dgm:pt>
    <dgm:pt modelId="{D056D3C0-DB5F-40C8-9B5E-0C4641855658}" type="pres">
      <dgm:prSet presAssocID="{969C9E09-4D5D-4B45-A8CC-B5C73C98B1B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15493EF8-40A3-42FF-9A00-E049E50D56F8}" type="pres">
      <dgm:prSet presAssocID="{969C9E09-4D5D-4B45-A8CC-B5C73C98B1B6}" presName="iconSpace" presStyleCnt="0"/>
      <dgm:spPr/>
    </dgm:pt>
    <dgm:pt modelId="{1DBC7CB6-62E7-4F1D-BC5C-7D61376DC723}" type="pres">
      <dgm:prSet presAssocID="{969C9E09-4D5D-4B45-A8CC-B5C73C98B1B6}" presName="parTx" presStyleLbl="revTx" presStyleIdx="2" presStyleCnt="4">
        <dgm:presLayoutVars>
          <dgm:chMax val="0"/>
          <dgm:chPref val="0"/>
        </dgm:presLayoutVars>
      </dgm:prSet>
      <dgm:spPr/>
    </dgm:pt>
    <dgm:pt modelId="{14F2443D-169B-4F75-9353-5BB7613A31FC}" type="pres">
      <dgm:prSet presAssocID="{969C9E09-4D5D-4B45-A8CC-B5C73C98B1B6}" presName="txSpace" presStyleCnt="0"/>
      <dgm:spPr/>
    </dgm:pt>
    <dgm:pt modelId="{7480C867-D5FB-4A12-A579-FFEE292CF90B}" type="pres">
      <dgm:prSet presAssocID="{969C9E09-4D5D-4B45-A8CC-B5C73C98B1B6}" presName="desTx" presStyleLbl="revTx" presStyleIdx="3" presStyleCnt="4">
        <dgm:presLayoutVars/>
      </dgm:prSet>
      <dgm:spPr/>
    </dgm:pt>
  </dgm:ptLst>
  <dgm:cxnLst>
    <dgm:cxn modelId="{638D1000-1888-4806-9D91-2395F2A71AC4}" type="presOf" srcId="{5C829048-6B70-4362-B09D-C32DA8C89555}" destId="{7480C867-D5FB-4A12-A579-FFEE292CF90B}" srcOrd="0" destOrd="1" presId="urn:microsoft.com/office/officeart/2018/2/layout/IconLabelDescriptionList"/>
    <dgm:cxn modelId="{2072450A-AC4D-4E5F-8B50-6BDD9D852094}" srcId="{13A0CAD2-A874-409C-BB67-1B34034743AB}" destId="{F96794FF-1386-42C2-8AA0-ED475EE0F7CE}" srcOrd="0" destOrd="0" parTransId="{CFABF31D-F36E-4C21-825F-3B2695860EE1}" sibTransId="{36B1C735-0C5E-4146-BC20-5A2E7032FDF1}"/>
    <dgm:cxn modelId="{A592630B-1305-4D9C-B66F-56D0E1135067}" type="presOf" srcId="{13A0CAD2-A874-409C-BB67-1B34034743AB}" destId="{61DB6103-4BBA-4925-BB08-D6B3A00C2755}" srcOrd="0" destOrd="0" presId="urn:microsoft.com/office/officeart/2018/2/layout/IconLabelDescriptionList"/>
    <dgm:cxn modelId="{D196BF15-A7DF-463D-BFD6-5F956D5FFFBB}" type="presOf" srcId="{58657E87-8788-4217-9DF1-CCA6F87354DC}" destId="{7480C867-D5FB-4A12-A579-FFEE292CF90B}" srcOrd="0" destOrd="2" presId="urn:microsoft.com/office/officeart/2018/2/layout/IconLabelDescriptionList"/>
    <dgm:cxn modelId="{31601916-CEEC-4D43-B4BC-637267FE047F}" srcId="{F96794FF-1386-42C2-8AA0-ED475EE0F7CE}" destId="{7158ED3D-EE45-4A0D-A03A-90AF98DB91F6}" srcOrd="2" destOrd="0" parTransId="{F66A30E1-8BF1-49AB-8C84-2E37F4E935ED}" sibTransId="{2CE0F53C-9A89-460F-9A06-49862DAD1C02}"/>
    <dgm:cxn modelId="{AA990928-7EF1-44C7-A7C7-B96B4D61BC42}" type="presOf" srcId="{7158ED3D-EE45-4A0D-A03A-90AF98DB91F6}" destId="{AAF25060-5CE5-443F-A660-8375DE6B15D2}" srcOrd="0" destOrd="2" presId="urn:microsoft.com/office/officeart/2018/2/layout/IconLabelDescriptionList"/>
    <dgm:cxn modelId="{E8BF1B3C-A779-4AD7-9D9F-CD6C72CBCD20}" srcId="{F96794FF-1386-42C2-8AA0-ED475EE0F7CE}" destId="{20BF8651-D753-42AB-ADB8-CD465461FE5B}" srcOrd="0" destOrd="0" parTransId="{D5AA6D6A-5E22-4D9F-BDED-C3961A51814C}" sibTransId="{BA51D17D-0043-413C-8031-BB7BECBFFDD2}"/>
    <dgm:cxn modelId="{8DE0C269-23D6-4993-8D94-A9BFC9F91ECE}" type="presOf" srcId="{EF05A86C-231C-4DB2-B18A-DFB359453E14}" destId="{7480C867-D5FB-4A12-A579-FFEE292CF90B}" srcOrd="0" destOrd="3" presId="urn:microsoft.com/office/officeart/2018/2/layout/IconLabelDescriptionList"/>
    <dgm:cxn modelId="{85B5F856-12C9-44BD-A8AB-3D714DD11E99}" srcId="{969C9E09-4D5D-4B45-A8CC-B5C73C98B1B6}" destId="{3E23B509-7603-4EBB-A68C-183F6E2E032C}" srcOrd="0" destOrd="0" parTransId="{A8377744-701F-4E72-9B04-6EA3A5B94B17}" sibTransId="{19FAB310-B091-4483-B893-4C1282C073E7}"/>
    <dgm:cxn modelId="{CE50FD79-C86F-48C9-BEF7-51F188CF9B58}" srcId="{969C9E09-4D5D-4B45-A8CC-B5C73C98B1B6}" destId="{58657E87-8788-4217-9DF1-CCA6F87354DC}" srcOrd="2" destOrd="0" parTransId="{9CBBD92A-DB86-4784-B6F1-549A7EFA4C27}" sibTransId="{32744437-6D53-4040-B3FA-9BBA80B87E00}"/>
    <dgm:cxn modelId="{86252380-49E2-451B-8DF1-DCD4F88CFB19}" srcId="{13A0CAD2-A874-409C-BB67-1B34034743AB}" destId="{969C9E09-4D5D-4B45-A8CC-B5C73C98B1B6}" srcOrd="1" destOrd="0" parTransId="{A42ADD74-EDC3-4D64-B726-C99DC900F95A}" sibTransId="{A198E9F7-DBD7-4DF3-9C73-1BC3EF90ED8B}"/>
    <dgm:cxn modelId="{E0BA8C81-C5D6-4681-8A81-8BF05145BF21}" type="presOf" srcId="{6CE79425-5383-4DD1-AAFA-4BC4A3E63099}" destId="{7480C867-D5FB-4A12-A579-FFEE292CF90B}" srcOrd="0" destOrd="4" presId="urn:microsoft.com/office/officeart/2018/2/layout/IconLabelDescriptionList"/>
    <dgm:cxn modelId="{2B640883-4925-499F-BE8A-CD1C9A62F835}" type="presOf" srcId="{969C9E09-4D5D-4B45-A8CC-B5C73C98B1B6}" destId="{1DBC7CB6-62E7-4F1D-BC5C-7D61376DC723}" srcOrd="0" destOrd="0" presId="urn:microsoft.com/office/officeart/2018/2/layout/IconLabelDescriptionList"/>
    <dgm:cxn modelId="{A9D7919B-2B75-4A18-95E0-8CC7C12A9441}" srcId="{F96794FF-1386-42C2-8AA0-ED475EE0F7CE}" destId="{6B73E5B1-65B0-423B-A8FF-36171CD2D330}" srcOrd="1" destOrd="0" parTransId="{B1BC4CE1-8303-4417-B903-0E07F3AA88A4}" sibTransId="{3D0B8ACA-2CD6-4CB2-A7B9-A3AB233DEAC4}"/>
    <dgm:cxn modelId="{6E73639D-CB40-4C01-B68E-292273413182}" srcId="{969C9E09-4D5D-4B45-A8CC-B5C73C98B1B6}" destId="{EF05A86C-231C-4DB2-B18A-DFB359453E14}" srcOrd="3" destOrd="0" parTransId="{4FFBDF5C-AD23-45C9-8FA8-FF786EE32548}" sibTransId="{513EB7EA-688C-4D6C-9681-BE4FD0DD6BDC}"/>
    <dgm:cxn modelId="{8729A4BE-E29B-4D77-A12A-A99E82F45DCC}" type="presOf" srcId="{3E23B509-7603-4EBB-A68C-183F6E2E032C}" destId="{7480C867-D5FB-4A12-A579-FFEE292CF90B}" srcOrd="0" destOrd="0" presId="urn:microsoft.com/office/officeart/2018/2/layout/IconLabelDescriptionList"/>
    <dgm:cxn modelId="{AB77A8CC-095A-42E4-B290-B37B1B238E65}" srcId="{969C9E09-4D5D-4B45-A8CC-B5C73C98B1B6}" destId="{6CE79425-5383-4DD1-AAFA-4BC4A3E63099}" srcOrd="4" destOrd="0" parTransId="{C2520006-329C-4879-BACC-6743B8D04019}" sibTransId="{DFEC5D67-CF51-46AA-A938-4566BC5B30D7}"/>
    <dgm:cxn modelId="{9B9206D4-BE54-475A-844C-A96B6B40CBB5}" type="presOf" srcId="{6B73E5B1-65B0-423B-A8FF-36171CD2D330}" destId="{AAF25060-5CE5-443F-A660-8375DE6B15D2}" srcOrd="0" destOrd="1" presId="urn:microsoft.com/office/officeart/2018/2/layout/IconLabelDescriptionList"/>
    <dgm:cxn modelId="{4473F7EA-9256-48D7-BAFF-27E615523EC5}" type="presOf" srcId="{20BF8651-D753-42AB-ADB8-CD465461FE5B}" destId="{AAF25060-5CE5-443F-A660-8375DE6B15D2}" srcOrd="0" destOrd="0" presId="urn:microsoft.com/office/officeart/2018/2/layout/IconLabelDescriptionList"/>
    <dgm:cxn modelId="{3E1B08F7-F0FA-469D-94B7-0A75A400D7C6}" srcId="{969C9E09-4D5D-4B45-A8CC-B5C73C98B1B6}" destId="{5C829048-6B70-4362-B09D-C32DA8C89555}" srcOrd="1" destOrd="0" parTransId="{F102ECE6-DDCD-4E33-A5EF-89C7712D13BB}" sibTransId="{D9D175C9-4D33-4417-8645-6A3853DDF077}"/>
    <dgm:cxn modelId="{64AFF1FD-9A1A-442E-BE6F-3067C51C07A7}" type="presOf" srcId="{F96794FF-1386-42C2-8AA0-ED475EE0F7CE}" destId="{0DB6A511-BE09-4B1C-B0F6-D7677132FE18}" srcOrd="0" destOrd="0" presId="urn:microsoft.com/office/officeart/2018/2/layout/IconLabelDescriptionList"/>
    <dgm:cxn modelId="{5C768A9A-D8D5-4AD1-A6D3-A9C3C7D1A12E}" type="presParOf" srcId="{61DB6103-4BBA-4925-BB08-D6B3A00C2755}" destId="{577E769E-E107-4B24-96F5-6C9948CEE7E9}" srcOrd="0" destOrd="0" presId="urn:microsoft.com/office/officeart/2018/2/layout/IconLabelDescriptionList"/>
    <dgm:cxn modelId="{BBC12E57-37A2-488E-8783-7C17E287FBB0}" type="presParOf" srcId="{577E769E-E107-4B24-96F5-6C9948CEE7E9}" destId="{E113C9CE-86B1-4151-BE87-56C4859584CE}" srcOrd="0" destOrd="0" presId="urn:microsoft.com/office/officeart/2018/2/layout/IconLabelDescriptionList"/>
    <dgm:cxn modelId="{C7FFBD5A-1A38-4FA1-B536-0F1EDDACA432}" type="presParOf" srcId="{577E769E-E107-4B24-96F5-6C9948CEE7E9}" destId="{046A7F3E-57B2-4D99-B8D8-022FACB126A4}" srcOrd="1" destOrd="0" presId="urn:microsoft.com/office/officeart/2018/2/layout/IconLabelDescriptionList"/>
    <dgm:cxn modelId="{2DB52805-34F4-4901-915F-2236A188E1DB}" type="presParOf" srcId="{577E769E-E107-4B24-96F5-6C9948CEE7E9}" destId="{0DB6A511-BE09-4B1C-B0F6-D7677132FE18}" srcOrd="2" destOrd="0" presId="urn:microsoft.com/office/officeart/2018/2/layout/IconLabelDescriptionList"/>
    <dgm:cxn modelId="{3E3D77BB-C643-4565-99BC-9AD0ACDF9340}" type="presParOf" srcId="{577E769E-E107-4B24-96F5-6C9948CEE7E9}" destId="{7CFB6C83-310E-4A88-822A-EE30030DA5BC}" srcOrd="3" destOrd="0" presId="urn:microsoft.com/office/officeart/2018/2/layout/IconLabelDescriptionList"/>
    <dgm:cxn modelId="{9B052147-96A8-4319-930D-4BE64DA61D22}" type="presParOf" srcId="{577E769E-E107-4B24-96F5-6C9948CEE7E9}" destId="{AAF25060-5CE5-443F-A660-8375DE6B15D2}" srcOrd="4" destOrd="0" presId="urn:microsoft.com/office/officeart/2018/2/layout/IconLabelDescriptionList"/>
    <dgm:cxn modelId="{4D317172-C28D-4DCC-B198-A793501733BE}" type="presParOf" srcId="{61DB6103-4BBA-4925-BB08-D6B3A00C2755}" destId="{A3FD29D0-2FDC-47CE-BDD3-DD1FB2BC095D}" srcOrd="1" destOrd="0" presId="urn:microsoft.com/office/officeart/2018/2/layout/IconLabelDescriptionList"/>
    <dgm:cxn modelId="{596D4622-2C37-4F3E-9BF7-CCDA1DF610EC}" type="presParOf" srcId="{61DB6103-4BBA-4925-BB08-D6B3A00C2755}" destId="{DEC68BB3-A8E6-410B-A49A-066EB188DA93}" srcOrd="2" destOrd="0" presId="urn:microsoft.com/office/officeart/2018/2/layout/IconLabelDescriptionList"/>
    <dgm:cxn modelId="{4324E97D-698E-4954-A5F0-A9DFABD879AA}" type="presParOf" srcId="{DEC68BB3-A8E6-410B-A49A-066EB188DA93}" destId="{D056D3C0-DB5F-40C8-9B5E-0C4641855658}" srcOrd="0" destOrd="0" presId="urn:microsoft.com/office/officeart/2018/2/layout/IconLabelDescriptionList"/>
    <dgm:cxn modelId="{1D6A727D-DECC-4B95-BA65-E5E5DC7B284B}" type="presParOf" srcId="{DEC68BB3-A8E6-410B-A49A-066EB188DA93}" destId="{15493EF8-40A3-42FF-9A00-E049E50D56F8}" srcOrd="1" destOrd="0" presId="urn:microsoft.com/office/officeart/2018/2/layout/IconLabelDescriptionList"/>
    <dgm:cxn modelId="{AD88A135-ADF1-43D7-948B-B52F93B7FD12}" type="presParOf" srcId="{DEC68BB3-A8E6-410B-A49A-066EB188DA93}" destId="{1DBC7CB6-62E7-4F1D-BC5C-7D61376DC723}" srcOrd="2" destOrd="0" presId="urn:microsoft.com/office/officeart/2018/2/layout/IconLabelDescriptionList"/>
    <dgm:cxn modelId="{5F8019C7-A609-4DA5-91C8-4FFC7F156868}" type="presParOf" srcId="{DEC68BB3-A8E6-410B-A49A-066EB188DA93}" destId="{14F2443D-169B-4F75-9353-5BB7613A31FC}" srcOrd="3" destOrd="0" presId="urn:microsoft.com/office/officeart/2018/2/layout/IconLabelDescriptionList"/>
    <dgm:cxn modelId="{B98CFA6B-0DC2-4C1D-82BA-64A1E53141B6}" type="presParOf" srcId="{DEC68BB3-A8E6-410B-A49A-066EB188DA93}" destId="{7480C867-D5FB-4A12-A579-FFEE292CF90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A58106-3B42-463B-A5E4-7300C340618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492A9C5-1B09-4DE7-82BC-24FA575DC44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YOUR scripts</a:t>
          </a:r>
        </a:p>
      </dgm:t>
    </dgm:pt>
    <dgm:pt modelId="{642169C3-FC1B-4767-9F43-56798120492B}" type="parTrans" cxnId="{37C698D0-0014-4E73-8FB0-66ED6E4D3D1D}">
      <dgm:prSet/>
      <dgm:spPr/>
      <dgm:t>
        <a:bodyPr/>
        <a:lstStyle/>
        <a:p>
          <a:endParaRPr lang="en-US"/>
        </a:p>
      </dgm:t>
    </dgm:pt>
    <dgm:pt modelId="{3A855E9E-D7D5-48BB-AEDD-7DF997B6470D}" type="sibTrans" cxnId="{37C698D0-0014-4E73-8FB0-66ED6E4D3D1D}">
      <dgm:prSet/>
      <dgm:spPr/>
      <dgm:t>
        <a:bodyPr/>
        <a:lstStyle/>
        <a:p>
          <a:endParaRPr lang="en-US"/>
        </a:p>
      </dgm:t>
    </dgm:pt>
    <dgm:pt modelId="{AAFD756E-123E-4AEC-BF01-184EEF85446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AZURE hosts</a:t>
          </a:r>
        </a:p>
      </dgm:t>
    </dgm:pt>
    <dgm:pt modelId="{E5494673-5FEB-4812-A522-572C8C07A4D9}" type="parTrans" cxnId="{D05FB350-5C40-4FE6-A5CD-341688467031}">
      <dgm:prSet/>
      <dgm:spPr/>
      <dgm:t>
        <a:bodyPr/>
        <a:lstStyle/>
        <a:p>
          <a:endParaRPr lang="en-US"/>
        </a:p>
      </dgm:t>
    </dgm:pt>
    <dgm:pt modelId="{3ECDA529-6017-410F-9E41-6152DE417778}" type="sibTrans" cxnId="{D05FB350-5C40-4FE6-A5CD-341688467031}">
      <dgm:prSet/>
      <dgm:spPr/>
      <dgm:t>
        <a:bodyPr/>
        <a:lstStyle/>
        <a:p>
          <a:endParaRPr lang="en-US"/>
        </a:p>
      </dgm:t>
    </dgm:pt>
    <dgm:pt modelId="{32A2A504-C1F9-49A6-9C0F-522772051C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YOUR Triggers</a:t>
          </a:r>
        </a:p>
      </dgm:t>
    </dgm:pt>
    <dgm:pt modelId="{0551C227-8CC9-4F82-979D-2044BAB08608}" type="parTrans" cxnId="{E11A32C3-8933-460E-AECB-DB5F17F83B10}">
      <dgm:prSet/>
      <dgm:spPr/>
      <dgm:t>
        <a:bodyPr/>
        <a:lstStyle/>
        <a:p>
          <a:endParaRPr lang="en-US"/>
        </a:p>
      </dgm:t>
    </dgm:pt>
    <dgm:pt modelId="{47D48BB0-243B-4363-9C92-7E6085F17382}" type="sibTrans" cxnId="{E11A32C3-8933-460E-AECB-DB5F17F83B10}">
      <dgm:prSet/>
      <dgm:spPr/>
      <dgm:t>
        <a:bodyPr/>
        <a:lstStyle/>
        <a:p>
          <a:endParaRPr lang="en-US"/>
        </a:p>
      </dgm:t>
    </dgm:pt>
    <dgm:pt modelId="{4C5DDE4C-80B7-436E-BC37-517F85D5C6BF}" type="pres">
      <dgm:prSet presAssocID="{A8A58106-3B42-463B-A5E4-7300C3406186}" presName="root" presStyleCnt="0">
        <dgm:presLayoutVars>
          <dgm:dir/>
          <dgm:resizeHandles val="exact"/>
        </dgm:presLayoutVars>
      </dgm:prSet>
      <dgm:spPr/>
    </dgm:pt>
    <dgm:pt modelId="{EDB46615-2E29-4812-A656-1C4A8FFB12CC}" type="pres">
      <dgm:prSet presAssocID="{D492A9C5-1B09-4DE7-82BC-24FA575DC44A}" presName="compNode" presStyleCnt="0"/>
      <dgm:spPr/>
    </dgm:pt>
    <dgm:pt modelId="{FEFD2FE3-F395-4673-A1EA-68610F660A4F}" type="pres">
      <dgm:prSet presAssocID="{D492A9C5-1B09-4DE7-82BC-24FA575DC44A}" presName="iconBgRect" presStyleLbl="bgShp" presStyleIdx="0" presStyleCnt="3"/>
      <dgm:spPr/>
    </dgm:pt>
    <dgm:pt modelId="{88FF0133-03D7-4D60-ACB8-F0B061400FD4}" type="pres">
      <dgm:prSet presAssocID="{D492A9C5-1B09-4DE7-82BC-24FA575DC44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67068F29-36D3-4135-A144-7FD86460856C}" type="pres">
      <dgm:prSet presAssocID="{D492A9C5-1B09-4DE7-82BC-24FA575DC44A}" presName="spaceRect" presStyleCnt="0"/>
      <dgm:spPr/>
    </dgm:pt>
    <dgm:pt modelId="{E874B0BD-8847-4C1C-ADA1-A41FAEA28BD2}" type="pres">
      <dgm:prSet presAssocID="{D492A9C5-1B09-4DE7-82BC-24FA575DC44A}" presName="textRect" presStyleLbl="revTx" presStyleIdx="0" presStyleCnt="3">
        <dgm:presLayoutVars>
          <dgm:chMax val="1"/>
          <dgm:chPref val="1"/>
        </dgm:presLayoutVars>
      </dgm:prSet>
      <dgm:spPr/>
    </dgm:pt>
    <dgm:pt modelId="{7C7BE101-BDA9-43C7-B4F5-E593966B59E5}" type="pres">
      <dgm:prSet presAssocID="{3A855E9E-D7D5-48BB-AEDD-7DF997B6470D}" presName="sibTrans" presStyleCnt="0"/>
      <dgm:spPr/>
    </dgm:pt>
    <dgm:pt modelId="{8FD4AE1C-5ECF-43DE-B877-88063FA610A5}" type="pres">
      <dgm:prSet presAssocID="{AAFD756E-123E-4AEC-BF01-184EEF854467}" presName="compNode" presStyleCnt="0"/>
      <dgm:spPr/>
    </dgm:pt>
    <dgm:pt modelId="{1AC7BD02-A840-411E-866A-CFE02AED4C20}" type="pres">
      <dgm:prSet presAssocID="{AAFD756E-123E-4AEC-BF01-184EEF854467}" presName="iconBgRect" presStyleLbl="bgShp" presStyleIdx="1" presStyleCnt="3"/>
      <dgm:spPr/>
    </dgm:pt>
    <dgm:pt modelId="{ED3A0B56-37E0-4C08-B5AE-3970181381FD}" type="pres">
      <dgm:prSet presAssocID="{AAFD756E-123E-4AEC-BF01-184EEF85446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60679949-1638-43BA-B632-AAE30FBC6B1A}" type="pres">
      <dgm:prSet presAssocID="{AAFD756E-123E-4AEC-BF01-184EEF854467}" presName="spaceRect" presStyleCnt="0"/>
      <dgm:spPr/>
    </dgm:pt>
    <dgm:pt modelId="{AAF799E0-F6AD-4CB5-8156-28907FA832D2}" type="pres">
      <dgm:prSet presAssocID="{AAFD756E-123E-4AEC-BF01-184EEF854467}" presName="textRect" presStyleLbl="revTx" presStyleIdx="1" presStyleCnt="3">
        <dgm:presLayoutVars>
          <dgm:chMax val="1"/>
          <dgm:chPref val="1"/>
        </dgm:presLayoutVars>
      </dgm:prSet>
      <dgm:spPr/>
    </dgm:pt>
    <dgm:pt modelId="{2E052A49-8500-4497-B4C1-E15257409661}" type="pres">
      <dgm:prSet presAssocID="{3ECDA529-6017-410F-9E41-6152DE417778}" presName="sibTrans" presStyleCnt="0"/>
      <dgm:spPr/>
    </dgm:pt>
    <dgm:pt modelId="{91D93485-CE4B-401C-82B9-10840E960B88}" type="pres">
      <dgm:prSet presAssocID="{32A2A504-C1F9-49A6-9C0F-522772051C2C}" presName="compNode" presStyleCnt="0"/>
      <dgm:spPr/>
    </dgm:pt>
    <dgm:pt modelId="{ED57A5DD-6F30-4DFE-B685-E34A71DE78BD}" type="pres">
      <dgm:prSet presAssocID="{32A2A504-C1F9-49A6-9C0F-522772051C2C}" presName="iconBgRect" presStyleLbl="bgShp" presStyleIdx="2" presStyleCnt="3"/>
      <dgm:spPr/>
    </dgm:pt>
    <dgm:pt modelId="{FD967F1B-39C3-444C-94E0-81CF22363AE3}" type="pres">
      <dgm:prSet presAssocID="{32A2A504-C1F9-49A6-9C0F-522772051C2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851EF0A1-5EDA-4BD0-B8CB-647B95C75933}" type="pres">
      <dgm:prSet presAssocID="{32A2A504-C1F9-49A6-9C0F-522772051C2C}" presName="spaceRect" presStyleCnt="0"/>
      <dgm:spPr/>
    </dgm:pt>
    <dgm:pt modelId="{5770FA7D-2ABD-4B97-85CF-8A643FDF30D6}" type="pres">
      <dgm:prSet presAssocID="{32A2A504-C1F9-49A6-9C0F-522772051C2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5F33305-F08D-4F34-A3A7-DAF1CD60A238}" type="presOf" srcId="{A8A58106-3B42-463B-A5E4-7300C3406186}" destId="{4C5DDE4C-80B7-436E-BC37-517F85D5C6BF}" srcOrd="0" destOrd="0" presId="urn:microsoft.com/office/officeart/2018/5/layout/IconCircleLabelList"/>
    <dgm:cxn modelId="{1BE91663-FB66-415F-A401-51C7BDE0F4B7}" type="presOf" srcId="{32A2A504-C1F9-49A6-9C0F-522772051C2C}" destId="{5770FA7D-2ABD-4B97-85CF-8A643FDF30D6}" srcOrd="0" destOrd="0" presId="urn:microsoft.com/office/officeart/2018/5/layout/IconCircleLabelList"/>
    <dgm:cxn modelId="{E2A04C45-0D65-4B8E-86CD-F1435F4C16F2}" type="presOf" srcId="{AAFD756E-123E-4AEC-BF01-184EEF854467}" destId="{AAF799E0-F6AD-4CB5-8156-28907FA832D2}" srcOrd="0" destOrd="0" presId="urn:microsoft.com/office/officeart/2018/5/layout/IconCircleLabelList"/>
    <dgm:cxn modelId="{D05FB350-5C40-4FE6-A5CD-341688467031}" srcId="{A8A58106-3B42-463B-A5E4-7300C3406186}" destId="{AAFD756E-123E-4AEC-BF01-184EEF854467}" srcOrd="1" destOrd="0" parTransId="{E5494673-5FEB-4812-A522-572C8C07A4D9}" sibTransId="{3ECDA529-6017-410F-9E41-6152DE417778}"/>
    <dgm:cxn modelId="{E11A32C3-8933-460E-AECB-DB5F17F83B10}" srcId="{A8A58106-3B42-463B-A5E4-7300C3406186}" destId="{32A2A504-C1F9-49A6-9C0F-522772051C2C}" srcOrd="2" destOrd="0" parTransId="{0551C227-8CC9-4F82-979D-2044BAB08608}" sibTransId="{47D48BB0-243B-4363-9C92-7E6085F17382}"/>
    <dgm:cxn modelId="{37C698D0-0014-4E73-8FB0-66ED6E4D3D1D}" srcId="{A8A58106-3B42-463B-A5E4-7300C3406186}" destId="{D492A9C5-1B09-4DE7-82BC-24FA575DC44A}" srcOrd="0" destOrd="0" parTransId="{642169C3-FC1B-4767-9F43-56798120492B}" sibTransId="{3A855E9E-D7D5-48BB-AEDD-7DF997B6470D}"/>
    <dgm:cxn modelId="{0B7FD9D6-7F77-4C1E-921D-AFA5A47F69EA}" type="presOf" srcId="{D492A9C5-1B09-4DE7-82BC-24FA575DC44A}" destId="{E874B0BD-8847-4C1C-ADA1-A41FAEA28BD2}" srcOrd="0" destOrd="0" presId="urn:microsoft.com/office/officeart/2018/5/layout/IconCircleLabelList"/>
    <dgm:cxn modelId="{E82B5590-4963-4B54-B911-229CC71CDD9C}" type="presParOf" srcId="{4C5DDE4C-80B7-436E-BC37-517F85D5C6BF}" destId="{EDB46615-2E29-4812-A656-1C4A8FFB12CC}" srcOrd="0" destOrd="0" presId="urn:microsoft.com/office/officeart/2018/5/layout/IconCircleLabelList"/>
    <dgm:cxn modelId="{7DC69D4A-A5D2-492D-A403-1A393A180B03}" type="presParOf" srcId="{EDB46615-2E29-4812-A656-1C4A8FFB12CC}" destId="{FEFD2FE3-F395-4673-A1EA-68610F660A4F}" srcOrd="0" destOrd="0" presId="urn:microsoft.com/office/officeart/2018/5/layout/IconCircleLabelList"/>
    <dgm:cxn modelId="{3BC800AD-6979-41A1-B6F6-7A955C520938}" type="presParOf" srcId="{EDB46615-2E29-4812-A656-1C4A8FFB12CC}" destId="{88FF0133-03D7-4D60-ACB8-F0B061400FD4}" srcOrd="1" destOrd="0" presId="urn:microsoft.com/office/officeart/2018/5/layout/IconCircleLabelList"/>
    <dgm:cxn modelId="{83ADB4B6-EB68-4BF1-B7C9-2A16EEDAEB4F}" type="presParOf" srcId="{EDB46615-2E29-4812-A656-1C4A8FFB12CC}" destId="{67068F29-36D3-4135-A144-7FD86460856C}" srcOrd="2" destOrd="0" presId="urn:microsoft.com/office/officeart/2018/5/layout/IconCircleLabelList"/>
    <dgm:cxn modelId="{9C893FA0-01A3-40DA-A70B-CB84A916AFFB}" type="presParOf" srcId="{EDB46615-2E29-4812-A656-1C4A8FFB12CC}" destId="{E874B0BD-8847-4C1C-ADA1-A41FAEA28BD2}" srcOrd="3" destOrd="0" presId="urn:microsoft.com/office/officeart/2018/5/layout/IconCircleLabelList"/>
    <dgm:cxn modelId="{5A7A52CD-163D-453E-B604-766FD9F31086}" type="presParOf" srcId="{4C5DDE4C-80B7-436E-BC37-517F85D5C6BF}" destId="{7C7BE101-BDA9-43C7-B4F5-E593966B59E5}" srcOrd="1" destOrd="0" presId="urn:microsoft.com/office/officeart/2018/5/layout/IconCircleLabelList"/>
    <dgm:cxn modelId="{397D828B-79C9-4925-8074-0B3AFD27A108}" type="presParOf" srcId="{4C5DDE4C-80B7-436E-BC37-517F85D5C6BF}" destId="{8FD4AE1C-5ECF-43DE-B877-88063FA610A5}" srcOrd="2" destOrd="0" presId="urn:microsoft.com/office/officeart/2018/5/layout/IconCircleLabelList"/>
    <dgm:cxn modelId="{1B23FCAA-0CDE-4E30-AEEE-B60C4B147E6F}" type="presParOf" srcId="{8FD4AE1C-5ECF-43DE-B877-88063FA610A5}" destId="{1AC7BD02-A840-411E-866A-CFE02AED4C20}" srcOrd="0" destOrd="0" presId="urn:microsoft.com/office/officeart/2018/5/layout/IconCircleLabelList"/>
    <dgm:cxn modelId="{783B72A5-FD67-4B69-B13C-BA6E8FBCBD1B}" type="presParOf" srcId="{8FD4AE1C-5ECF-43DE-B877-88063FA610A5}" destId="{ED3A0B56-37E0-4C08-B5AE-3970181381FD}" srcOrd="1" destOrd="0" presId="urn:microsoft.com/office/officeart/2018/5/layout/IconCircleLabelList"/>
    <dgm:cxn modelId="{75570314-BA11-4835-B7E2-B72052F3668A}" type="presParOf" srcId="{8FD4AE1C-5ECF-43DE-B877-88063FA610A5}" destId="{60679949-1638-43BA-B632-AAE30FBC6B1A}" srcOrd="2" destOrd="0" presId="urn:microsoft.com/office/officeart/2018/5/layout/IconCircleLabelList"/>
    <dgm:cxn modelId="{BAECD98D-8AA5-46B1-97D4-9C0604E52D00}" type="presParOf" srcId="{8FD4AE1C-5ECF-43DE-B877-88063FA610A5}" destId="{AAF799E0-F6AD-4CB5-8156-28907FA832D2}" srcOrd="3" destOrd="0" presId="urn:microsoft.com/office/officeart/2018/5/layout/IconCircleLabelList"/>
    <dgm:cxn modelId="{464D4F8E-79BB-4D18-9C57-8CBE48EFA82A}" type="presParOf" srcId="{4C5DDE4C-80B7-436E-BC37-517F85D5C6BF}" destId="{2E052A49-8500-4497-B4C1-E15257409661}" srcOrd="3" destOrd="0" presId="urn:microsoft.com/office/officeart/2018/5/layout/IconCircleLabelList"/>
    <dgm:cxn modelId="{42A37A76-166E-4C7A-B237-6F216DFA3887}" type="presParOf" srcId="{4C5DDE4C-80B7-436E-BC37-517F85D5C6BF}" destId="{91D93485-CE4B-401C-82B9-10840E960B88}" srcOrd="4" destOrd="0" presId="urn:microsoft.com/office/officeart/2018/5/layout/IconCircleLabelList"/>
    <dgm:cxn modelId="{E3DEC8B7-E040-401C-850A-AC8995198CD1}" type="presParOf" srcId="{91D93485-CE4B-401C-82B9-10840E960B88}" destId="{ED57A5DD-6F30-4DFE-B685-E34A71DE78BD}" srcOrd="0" destOrd="0" presId="urn:microsoft.com/office/officeart/2018/5/layout/IconCircleLabelList"/>
    <dgm:cxn modelId="{AC1A261F-B571-4D8F-96C0-3D8A9D6C0AB9}" type="presParOf" srcId="{91D93485-CE4B-401C-82B9-10840E960B88}" destId="{FD967F1B-39C3-444C-94E0-81CF22363AE3}" srcOrd="1" destOrd="0" presId="urn:microsoft.com/office/officeart/2018/5/layout/IconCircleLabelList"/>
    <dgm:cxn modelId="{320ACC8F-92C2-4A86-BBC5-9DF345BFB3B8}" type="presParOf" srcId="{91D93485-CE4B-401C-82B9-10840E960B88}" destId="{851EF0A1-5EDA-4BD0-B8CB-647B95C75933}" srcOrd="2" destOrd="0" presId="urn:microsoft.com/office/officeart/2018/5/layout/IconCircleLabelList"/>
    <dgm:cxn modelId="{8C33A53B-519B-48A3-86D2-53F578CA6629}" type="presParOf" srcId="{91D93485-CE4B-401C-82B9-10840E960B88}" destId="{5770FA7D-2ABD-4B97-85CF-8A643FDF30D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81DF7-2D9F-4227-B254-A4A7CDA4EE13}">
      <dsp:nvSpPr>
        <dsp:cNvPr id="0" name=""/>
        <dsp:cNvSpPr/>
      </dsp:nvSpPr>
      <dsp:spPr>
        <a:xfrm>
          <a:off x="607271" y="616369"/>
          <a:ext cx="644627" cy="644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19BBF-5CDE-40AE-A67D-B497CD7D8B11}">
      <dsp:nvSpPr>
        <dsp:cNvPr id="0" name=""/>
        <dsp:cNvSpPr/>
      </dsp:nvSpPr>
      <dsp:spPr>
        <a:xfrm>
          <a:off x="8688" y="1332843"/>
          <a:ext cx="1841793" cy="2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PowerShell</a:t>
          </a:r>
        </a:p>
      </dsp:txBody>
      <dsp:txXfrm>
        <a:off x="8688" y="1332843"/>
        <a:ext cx="1841793" cy="276269"/>
      </dsp:txXfrm>
    </dsp:sp>
    <dsp:sp modelId="{7ABB2FC2-87C8-4D0B-B021-D2193F8DC6A7}">
      <dsp:nvSpPr>
        <dsp:cNvPr id="0" name=""/>
        <dsp:cNvSpPr/>
      </dsp:nvSpPr>
      <dsp:spPr>
        <a:xfrm>
          <a:off x="8688" y="1630155"/>
          <a:ext cx="1841793" cy="64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7F6505-EE65-42F5-A327-B1314A3D0DB3}">
      <dsp:nvSpPr>
        <dsp:cNvPr id="0" name=""/>
        <dsp:cNvSpPr/>
      </dsp:nvSpPr>
      <dsp:spPr>
        <a:xfrm>
          <a:off x="2771378" y="642973"/>
          <a:ext cx="644627" cy="644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54D89-3A32-4CDD-8A2C-B1F11AAEE211}">
      <dsp:nvSpPr>
        <dsp:cNvPr id="0" name=""/>
        <dsp:cNvSpPr/>
      </dsp:nvSpPr>
      <dsp:spPr>
        <a:xfrm>
          <a:off x="2172796" y="1332843"/>
          <a:ext cx="1841793" cy="2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Azure SQL</a:t>
          </a:r>
        </a:p>
      </dsp:txBody>
      <dsp:txXfrm>
        <a:off x="2172796" y="1332843"/>
        <a:ext cx="1841793" cy="276269"/>
      </dsp:txXfrm>
    </dsp:sp>
    <dsp:sp modelId="{CFE7DDF1-B4DD-46B0-A699-62212B436C3A}">
      <dsp:nvSpPr>
        <dsp:cNvPr id="0" name=""/>
        <dsp:cNvSpPr/>
      </dsp:nvSpPr>
      <dsp:spPr>
        <a:xfrm>
          <a:off x="2172796" y="1630155"/>
          <a:ext cx="1841793" cy="64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24A4F2-94AC-4D17-B48F-A72B695A7C6F}">
      <dsp:nvSpPr>
        <dsp:cNvPr id="0" name=""/>
        <dsp:cNvSpPr/>
      </dsp:nvSpPr>
      <dsp:spPr>
        <a:xfrm>
          <a:off x="4935486" y="642973"/>
          <a:ext cx="644627" cy="644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5DC8BE-8C82-407D-80FA-97CA74B42DD3}">
      <dsp:nvSpPr>
        <dsp:cNvPr id="0" name=""/>
        <dsp:cNvSpPr/>
      </dsp:nvSpPr>
      <dsp:spPr>
        <a:xfrm>
          <a:off x="4336903" y="1332843"/>
          <a:ext cx="1841793" cy="2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Elastic Database Pools</a:t>
          </a:r>
        </a:p>
      </dsp:txBody>
      <dsp:txXfrm>
        <a:off x="4336903" y="1332843"/>
        <a:ext cx="1841793" cy="276269"/>
      </dsp:txXfrm>
    </dsp:sp>
    <dsp:sp modelId="{68C1C642-4F8F-4F11-873F-550BB98D697A}">
      <dsp:nvSpPr>
        <dsp:cNvPr id="0" name=""/>
        <dsp:cNvSpPr/>
      </dsp:nvSpPr>
      <dsp:spPr>
        <a:xfrm>
          <a:off x="4336903" y="1630155"/>
          <a:ext cx="1841793" cy="64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E0362-3BB1-4180-AE07-E3F23E891372}">
      <dsp:nvSpPr>
        <dsp:cNvPr id="0" name=""/>
        <dsp:cNvSpPr/>
      </dsp:nvSpPr>
      <dsp:spPr>
        <a:xfrm>
          <a:off x="7099593" y="642973"/>
          <a:ext cx="644627" cy="644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57908-7133-42D2-B03D-4E19BED346F7}">
      <dsp:nvSpPr>
        <dsp:cNvPr id="0" name=""/>
        <dsp:cNvSpPr/>
      </dsp:nvSpPr>
      <dsp:spPr>
        <a:xfrm>
          <a:off x="6501010" y="1332843"/>
          <a:ext cx="1841793" cy="2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Azure Automation</a:t>
          </a:r>
        </a:p>
      </dsp:txBody>
      <dsp:txXfrm>
        <a:off x="6501010" y="1332843"/>
        <a:ext cx="1841793" cy="276269"/>
      </dsp:txXfrm>
    </dsp:sp>
    <dsp:sp modelId="{55F49451-4414-4E4F-9B6B-C854EC373D3D}">
      <dsp:nvSpPr>
        <dsp:cNvPr id="0" name=""/>
        <dsp:cNvSpPr/>
      </dsp:nvSpPr>
      <dsp:spPr>
        <a:xfrm>
          <a:off x="6501010" y="1630155"/>
          <a:ext cx="1841793" cy="64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6501010" y="1630155"/>
        <a:ext cx="1841793" cy="64957"/>
      </dsp:txXfrm>
    </dsp:sp>
    <dsp:sp modelId="{94679509-64CC-43AA-9459-5574B9034558}">
      <dsp:nvSpPr>
        <dsp:cNvPr id="0" name=""/>
        <dsp:cNvSpPr/>
      </dsp:nvSpPr>
      <dsp:spPr>
        <a:xfrm>
          <a:off x="9263700" y="642973"/>
          <a:ext cx="644627" cy="6446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23CDCE-BFE8-4D44-9693-11E9928393EA}">
      <dsp:nvSpPr>
        <dsp:cNvPr id="0" name=""/>
        <dsp:cNvSpPr/>
      </dsp:nvSpPr>
      <dsp:spPr>
        <a:xfrm>
          <a:off x="8665117" y="1332843"/>
          <a:ext cx="1841793" cy="276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Azure Metrics</a:t>
          </a:r>
          <a:endParaRPr lang="en-US" sz="1500" kern="1200" dirty="0"/>
        </a:p>
      </dsp:txBody>
      <dsp:txXfrm>
        <a:off x="8665117" y="1332843"/>
        <a:ext cx="1841793" cy="276269"/>
      </dsp:txXfrm>
    </dsp:sp>
    <dsp:sp modelId="{C6935E33-563D-40B6-BDAE-51B5E3F7FD20}">
      <dsp:nvSpPr>
        <dsp:cNvPr id="0" name=""/>
        <dsp:cNvSpPr/>
      </dsp:nvSpPr>
      <dsp:spPr>
        <a:xfrm>
          <a:off x="8665117" y="1630155"/>
          <a:ext cx="1841793" cy="64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8665117" y="1630155"/>
        <a:ext cx="1841793" cy="649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3C9CE-86B1-4151-BE87-56C4859584CE}">
      <dsp:nvSpPr>
        <dsp:cNvPr id="0" name=""/>
        <dsp:cNvSpPr/>
      </dsp:nvSpPr>
      <dsp:spPr>
        <a:xfrm>
          <a:off x="559800" y="18686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B6A511-BE09-4B1C-B0F6-D7677132FE18}">
      <dsp:nvSpPr>
        <dsp:cNvPr id="0" name=""/>
        <dsp:cNvSpPr/>
      </dsp:nvSpPr>
      <dsp:spPr>
        <a:xfrm>
          <a:off x="559800" y="186989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/>
            <a:t>Windows PowerShell</a:t>
          </a:r>
        </a:p>
      </dsp:txBody>
      <dsp:txXfrm>
        <a:off x="559800" y="1869899"/>
        <a:ext cx="4320000" cy="648000"/>
      </dsp:txXfrm>
    </dsp:sp>
    <dsp:sp modelId="{AAF25060-5CE5-443F-A660-8375DE6B15D2}">
      <dsp:nvSpPr>
        <dsp:cNvPr id="0" name=""/>
        <dsp:cNvSpPr/>
      </dsp:nvSpPr>
      <dsp:spPr>
        <a:xfrm>
          <a:off x="559800" y="2597451"/>
          <a:ext cx="4320000" cy="1567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Built on .Net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PowerShell 5.1 is the “finished version”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Included with Windows for several versions as part of the Windows Management Framework</a:t>
          </a:r>
        </a:p>
      </dsp:txBody>
      <dsp:txXfrm>
        <a:off x="559800" y="2597451"/>
        <a:ext cx="4320000" cy="1567023"/>
      </dsp:txXfrm>
    </dsp:sp>
    <dsp:sp modelId="{D056D3C0-DB5F-40C8-9B5E-0C4641855658}">
      <dsp:nvSpPr>
        <dsp:cNvPr id="0" name=""/>
        <dsp:cNvSpPr/>
      </dsp:nvSpPr>
      <dsp:spPr>
        <a:xfrm>
          <a:off x="5635800" y="18686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BC7CB6-62E7-4F1D-BC5C-7D61376DC723}">
      <dsp:nvSpPr>
        <dsp:cNvPr id="0" name=""/>
        <dsp:cNvSpPr/>
      </dsp:nvSpPr>
      <dsp:spPr>
        <a:xfrm>
          <a:off x="5635800" y="186989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 dirty="0"/>
            <a:t>PowerShell Core (</a:t>
          </a:r>
          <a:r>
            <a:rPr lang="en-US" sz="3200" kern="1200" dirty="0" err="1"/>
            <a:t>PSCore</a:t>
          </a:r>
          <a:r>
            <a:rPr lang="en-US" sz="3200" kern="1200" dirty="0"/>
            <a:t>)</a:t>
          </a:r>
        </a:p>
      </dsp:txBody>
      <dsp:txXfrm>
        <a:off x="5635800" y="1869899"/>
        <a:ext cx="4320000" cy="648000"/>
      </dsp:txXfrm>
    </dsp:sp>
    <dsp:sp modelId="{7480C867-D5FB-4A12-A579-FFEE292CF90B}">
      <dsp:nvSpPr>
        <dsp:cNvPr id="0" name=""/>
        <dsp:cNvSpPr/>
      </dsp:nvSpPr>
      <dsp:spPr>
        <a:xfrm>
          <a:off x="5635800" y="2597451"/>
          <a:ext cx="4320000" cy="1567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Built on dotnetcore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Cross-platform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Open Source and available on </a:t>
          </a:r>
          <a:r>
            <a:rPr lang="en-US" sz="1700" kern="1200" dirty="0" err="1"/>
            <a:t>Github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Will continue to be developed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Currently v6.2 and v7.0 is in Preview</a:t>
          </a:r>
        </a:p>
      </dsp:txBody>
      <dsp:txXfrm>
        <a:off x="5635800" y="2597451"/>
        <a:ext cx="4320000" cy="15670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D2FE3-F395-4673-A1EA-68610F660A4F}">
      <dsp:nvSpPr>
        <dsp:cNvPr id="0" name=""/>
        <dsp:cNvSpPr/>
      </dsp:nvSpPr>
      <dsp:spPr>
        <a:xfrm>
          <a:off x="599625" y="233922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F0133-03D7-4D60-ACB8-F0B061400FD4}">
      <dsp:nvSpPr>
        <dsp:cNvPr id="0" name=""/>
        <dsp:cNvSpPr/>
      </dsp:nvSpPr>
      <dsp:spPr>
        <a:xfrm>
          <a:off x="994500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4B0BD-8847-4C1C-ADA1-A41FAEA28BD2}">
      <dsp:nvSpPr>
        <dsp:cNvPr id="0" name=""/>
        <dsp:cNvSpPr/>
      </dsp:nvSpPr>
      <dsp:spPr>
        <a:xfrm>
          <a:off x="7313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/>
            <a:t>YOUR scripts</a:t>
          </a:r>
        </a:p>
      </dsp:txBody>
      <dsp:txXfrm>
        <a:off x="7313" y="2663922"/>
        <a:ext cx="3037500" cy="720000"/>
      </dsp:txXfrm>
    </dsp:sp>
    <dsp:sp modelId="{1AC7BD02-A840-411E-866A-CFE02AED4C20}">
      <dsp:nvSpPr>
        <dsp:cNvPr id="0" name=""/>
        <dsp:cNvSpPr/>
      </dsp:nvSpPr>
      <dsp:spPr>
        <a:xfrm>
          <a:off x="4168688" y="233922"/>
          <a:ext cx="1852875" cy="1852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A0B56-37E0-4C08-B5AE-3970181381FD}">
      <dsp:nvSpPr>
        <dsp:cNvPr id="0" name=""/>
        <dsp:cNvSpPr/>
      </dsp:nvSpPr>
      <dsp:spPr>
        <a:xfrm>
          <a:off x="4563563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F799E0-F6AD-4CB5-8156-28907FA832D2}">
      <dsp:nvSpPr>
        <dsp:cNvPr id="0" name=""/>
        <dsp:cNvSpPr/>
      </dsp:nvSpPr>
      <dsp:spPr>
        <a:xfrm>
          <a:off x="3576376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/>
            <a:t>AZURE hosts</a:t>
          </a:r>
        </a:p>
      </dsp:txBody>
      <dsp:txXfrm>
        <a:off x="3576376" y="2663922"/>
        <a:ext cx="3037500" cy="720000"/>
      </dsp:txXfrm>
    </dsp:sp>
    <dsp:sp modelId="{ED57A5DD-6F30-4DFE-B685-E34A71DE78BD}">
      <dsp:nvSpPr>
        <dsp:cNvPr id="0" name=""/>
        <dsp:cNvSpPr/>
      </dsp:nvSpPr>
      <dsp:spPr>
        <a:xfrm>
          <a:off x="7737751" y="233922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967F1B-39C3-444C-94E0-81CF22363AE3}">
      <dsp:nvSpPr>
        <dsp:cNvPr id="0" name=""/>
        <dsp:cNvSpPr/>
      </dsp:nvSpPr>
      <dsp:spPr>
        <a:xfrm>
          <a:off x="8132626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0FA7D-2ABD-4B97-85CF-8A643FDF30D6}">
      <dsp:nvSpPr>
        <dsp:cNvPr id="0" name=""/>
        <dsp:cNvSpPr/>
      </dsp:nvSpPr>
      <dsp:spPr>
        <a:xfrm>
          <a:off x="7145438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/>
            <a:t>YOUR Triggers</a:t>
          </a:r>
        </a:p>
      </dsp:txBody>
      <dsp:txXfrm>
        <a:off x="7145438" y="2663922"/>
        <a:ext cx="30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1F219-2138-44F7-8D0B-2C3E378EE443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B4E73-C8DB-4B3D-A889-172E2943B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9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get into PowerShell</a:t>
            </a:r>
          </a:p>
          <a:p>
            <a:r>
              <a:rPr lang="en-US" dirty="0"/>
              <a:t>Verb-Noun Syntax and options</a:t>
            </a:r>
          </a:p>
          <a:p>
            <a:r>
              <a:rPr lang="en-US" dirty="0"/>
              <a:t>Get-Help</a:t>
            </a:r>
          </a:p>
          <a:p>
            <a:r>
              <a:rPr lang="en-US" dirty="0"/>
              <a:t>Get-Command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93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basic performance charts</a:t>
            </a:r>
          </a:p>
          <a:p>
            <a:r>
              <a:rPr lang="en-US" dirty="0"/>
              <a:t>Create an alert</a:t>
            </a:r>
          </a:p>
          <a:p>
            <a:r>
              <a:rPr lang="en-US" dirty="0"/>
              <a:t>Create an Action Group</a:t>
            </a:r>
          </a:p>
          <a:p>
            <a:r>
              <a:rPr lang="en-US" dirty="0"/>
              <a:t>Show that you can run an automation runbook with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07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43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you can make your own and contribute OR just save them for yourself for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3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forget that this information gets outdated quickly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35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the quotation marks around server???</a:t>
            </a:r>
          </a:p>
          <a:p>
            <a:r>
              <a:rPr lang="en-US"/>
              <a:t>Mention performance </a:t>
            </a:r>
            <a:r>
              <a:rPr lang="en-US" dirty="0"/>
              <a:t>recommendations and automatic query tuning</a:t>
            </a:r>
          </a:p>
          <a:p>
            <a:r>
              <a:rPr lang="en-US" dirty="0"/>
              <a:t>MAKE SURE TO DELETE WHEN YOU’RE FINISHED OR YOU’LL EAT UP YOUR FREE MONEY QUICKLY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07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how to move a DB into the pool and around</a:t>
            </a:r>
          </a:p>
          <a:p>
            <a:r>
              <a:rPr lang="en-US" dirty="0"/>
              <a:t>Show configuring individual </a:t>
            </a:r>
            <a:r>
              <a:rPr lang="en-US" dirty="0" err="1"/>
              <a:t>dbs</a:t>
            </a:r>
            <a:r>
              <a:rPr lang="en-US" dirty="0"/>
              <a:t> for specific max usages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50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Grand total monthly bill was &lt; $1500 per month for the whole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91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54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write the scripts either in the portal or can keep in source control</a:t>
            </a:r>
          </a:p>
          <a:p>
            <a:r>
              <a:rPr lang="en-US" dirty="0"/>
              <a:t>Automation jobs run on hosted systems that you don’t have to touch</a:t>
            </a:r>
          </a:p>
          <a:p>
            <a:r>
              <a:rPr lang="en-US" dirty="0"/>
              <a:t>You can trigger the jobs on a schedule or via a webhook or VIA A METRICS ALERTING RULE!!!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1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basic setup</a:t>
            </a:r>
          </a:p>
          <a:p>
            <a:r>
              <a:rPr lang="en-US" dirty="0"/>
              <a:t>Show the runbook that will scale up or down an elastic </a:t>
            </a:r>
            <a:r>
              <a:rPr lang="en-US" dirty="0" err="1"/>
              <a:t>db</a:t>
            </a:r>
            <a:r>
              <a:rPr lang="en-US" dirty="0"/>
              <a:t> pool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FB4E73-C8DB-4B3D-A889-172E2943BD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80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65010-AE24-4FE7-98D3-794992099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A7B93-6F88-462A-8F5E-7520E1C97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4C406-4737-40B6-8D11-AAE7AEA8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8B831-42DF-4200-A6F6-B127A429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36FCA-CAB5-4E77-96ED-FAB3DCCE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0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E634-69DF-4A0E-ACC2-9B3635E6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5555A-ECA8-40BB-B084-5244416539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57D56-6555-4503-AF20-AE66B684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34694-0887-4D62-A7C4-528BD19E4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B7BE6-621D-45DB-9E2F-EE225674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40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811B37-A3CD-4A30-BEF0-6091F04346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2BE79-B394-4461-9FBD-C969A76E1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7B696-7D27-4FEA-AAF3-ED558C1A1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6E041-E245-480C-A8A4-20DB21A54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8ACFF-3AD8-449E-BB6A-EDBF9256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5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5ADA9-FC6A-451A-AB0A-02F7FAF5C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512D9-9796-4C25-AD60-45634AA48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FF5DE-FE68-4789-9B97-02A9B1E72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D20B7-52FB-4863-8D3D-A3E66E416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2042F-1117-4ABC-9110-95563A33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7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7E176-DC0C-4B5B-9F87-839CB331D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CE169-9B98-4C06-A6B3-D917449F2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57633-15CD-48F3-AC72-AE9D4439A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A848-6F0B-4EF7-ADCD-649FC4277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26549-21BF-46B5-A7A6-998D48301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26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9017-ACF0-4D4F-9D16-95DCD1B3D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571BE-06C5-4AF1-A314-4619C514A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243C2-DF7D-47EF-856B-4E8F60852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68CD3-6E61-4F91-B215-5BE11D322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A2739-6F8D-439B-975B-D89C37AF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00F7A-C978-4C5B-BCCF-6B7F2CDAE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23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9342-B8C6-4D88-A44B-6D5317200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C9777-22A2-4686-BE35-378F28CD5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690138-2D7F-4174-B42B-4C83A6EEF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2B7B6A-B69A-4CA0-8B01-583301B5C1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7155B-BA13-46BA-940D-F13B42A1D3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DCE84C-F7DA-49BB-BFA1-7E9AFC122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3DBA8-BFB2-430F-BA4E-21D85B99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029CD6-3E4D-4CAE-B50B-FC234DAF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8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A070D-21DB-4343-A725-11849F0D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846F87-173C-4050-AAE3-39260A4D9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B6276-EAAD-4309-895F-666749D72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153DC-4A2A-4C74-B0DF-67A05ACB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3B050D-B4FC-4A4F-B471-913735377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4DC983-C9AF-444C-B356-549EFD68E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13F89-97FB-4A0F-99C1-E475A044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34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E5A7A-8AA6-41BF-96E6-788F0658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22A39-7E0D-4F04-82BC-1809471BA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632539-0B36-421B-AC24-9762C28FA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52B24-F530-4561-AC54-F79A963B4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4B3E4-451F-433A-A612-D7BE35BB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40081-7C82-4261-A5D3-93C0427AA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62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5ABC-8A42-4E1D-9583-2943F0A80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AF4A95-F42D-4B49-9BF1-B4AD3A301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FC3A2-1029-4B75-AD11-EC61DD632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F9772-DBC6-4B22-BE91-668979B43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B6214-475E-4AE6-94C4-0D2C2554B23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20405-007A-4F2E-B559-BB388408C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BD405-F7CA-4727-80CF-9B9236FF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8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07070D-B633-4041-A35D-22CE1D7F6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7F22D-7B92-44D4-B16F-CA7D1FC14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296C1-0A5B-454A-89C2-B7091733D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B6214-475E-4AE6-94C4-0D2C2554B23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0968A-A2E6-43A8-8E20-C0A718489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E5C99-56C9-46B7-9AF5-A71FE3465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CEC9C-EC1A-4605-A05C-9510C283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32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zure.microsoft.com/en-us/pricing/calculator/?service=sql-databas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acurrie.me/2014/06/19/highlights-from-cts-2014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zure.microsoft.com/en-us/free/" TargetMode="Externa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lsmith" TargetMode="External"/><Relationship Id="rId2" Type="http://schemas.openxmlformats.org/officeDocument/2006/relationships/hyperlink" Target="https://fusionallianc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utomation/automation-intro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azure/automation/az-module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batools.io/" TargetMode="External"/><Relationship Id="rId5" Type="http://schemas.openxmlformats.org/officeDocument/2006/relationships/hyperlink" Target="https://docs.microsoft.com/en-us/sql/powershell/sql-server-powershell?view=sql-server-2017" TargetMode="External"/><Relationship Id="rId4" Type="http://schemas.openxmlformats.org/officeDocument/2006/relationships/hyperlink" Target="https://docs.microsoft.com/en-us/powershell/azure/overview?view=azps-2.6.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Shell/PowerShell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fyWFIn4lF6c" TargetMode="External"/><Relationship Id="rId4" Type="http://schemas.openxmlformats.org/officeDocument/2006/relationships/hyperlink" Target="https://www.jsnover.com/Docs/MonadManifesto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10" name="Picture 6" descr="Image result for diving pool">
            <a:extLst>
              <a:ext uri="{FF2B5EF4-FFF2-40B4-BE49-F238E27FC236}">
                <a16:creationId xmlns:a16="http://schemas.microsoft.com/office/drawing/2014/main" id="{8642AB1C-EAA4-48FF-8C7B-A9B02ECB1A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0527DD-AB03-4500-B616-09D7F6917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Dive Into the Pool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04D59B-F189-4940-84DD-C498667E5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PowerShell, Azure SQL, Elastic Database Pools, and Azure Automation</a:t>
            </a:r>
          </a:p>
        </p:txBody>
      </p:sp>
      <p:sp>
        <p:nvSpPr>
          <p:cNvPr id="4" name="AutoShape 2" descr="Image result for diving">
            <a:extLst>
              <a:ext uri="{FF2B5EF4-FFF2-40B4-BE49-F238E27FC236}">
                <a16:creationId xmlns:a16="http://schemas.microsoft.com/office/drawing/2014/main" id="{ED15251F-C190-4CB4-ABB1-037A331826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86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A09E-2DD8-42C7-BFD6-E2C52172F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990127" cy="16766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/>
              <a:t>Azure SQL Pricing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BDAC2B9-874B-44E8-ACA0-44A2E4B7B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https://azure.microsoft.com/en-us/pricing/calculator/?service=sql-database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A0D49F-5932-45CB-BFB7-48E80A5257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435" r="15993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C18973-9CE0-410D-BBCE-9A8EA6F5E75D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acurrie.me/2014/06/19/highlights-from-cts-2014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373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zure portal">
            <a:extLst>
              <a:ext uri="{FF2B5EF4-FFF2-40B4-BE49-F238E27FC236}">
                <a16:creationId xmlns:a16="http://schemas.microsoft.com/office/drawing/2014/main" id="{1BAB4F63-3631-4455-AC6B-B4FE127CA5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5" r="25410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A65968-F92E-4E76-B3DD-D4985A28B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Your To-Do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06106-895D-4449-A501-0404FCA51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SIGN UP for a free Azure account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linkClick r:id="rId5"/>
              </a:rPr>
              <a:t>https://azure.microsoft.com/en-us/free/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STAND UP a “server”</a:t>
            </a:r>
          </a:p>
          <a:p>
            <a:r>
              <a:rPr lang="en-US" sz="2000" dirty="0">
                <a:solidFill>
                  <a:srgbClr val="000000"/>
                </a:solidFill>
              </a:rPr>
              <a:t>DEPLOY a few tiny databases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SET overall firewall rules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CONFIGURE your backups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PLAY in the portal to see what else you can do!</a:t>
            </a:r>
          </a:p>
        </p:txBody>
      </p:sp>
    </p:spTree>
    <p:extLst>
      <p:ext uri="{BB962C8B-B14F-4D97-AF65-F5344CB8AC3E}">
        <p14:creationId xmlns:p14="http://schemas.microsoft.com/office/powerpoint/2010/main" val="3329751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swimming pool">
            <a:extLst>
              <a:ext uri="{FF2B5EF4-FFF2-40B4-BE49-F238E27FC236}">
                <a16:creationId xmlns:a16="http://schemas.microsoft.com/office/drawing/2014/main" id="{5CA42705-70F0-4351-9089-1D9D15C74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1" r="9091" b="1313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D47A6-8349-4DEA-B645-CA7A93C07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US" sz="3600" dirty="0"/>
              <a:t>Azure SQL Elastic Database Pools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B0DEA-8DA5-4066-A7AE-DFADC5B8F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>
            <a:normAutofit/>
          </a:bodyPr>
          <a:lstStyle/>
          <a:p>
            <a:r>
              <a:rPr lang="en-US" sz="2400" dirty="0"/>
              <a:t>One provisioned chunk of compute and storage for you to throw your databases onto</a:t>
            </a:r>
          </a:p>
          <a:p>
            <a:r>
              <a:rPr lang="en-US" sz="2400" dirty="0"/>
              <a:t>Can be provisioned upon the DTU (aka “</a:t>
            </a:r>
            <a:r>
              <a:rPr lang="en-US" sz="2400" dirty="0" err="1"/>
              <a:t>eDTU</a:t>
            </a:r>
            <a:r>
              <a:rPr lang="en-US" sz="2400" dirty="0"/>
              <a:t>”) or </a:t>
            </a:r>
            <a:r>
              <a:rPr lang="en-US" sz="2400" dirty="0" err="1"/>
              <a:t>vCore</a:t>
            </a:r>
            <a:r>
              <a:rPr lang="en-US" sz="2400" dirty="0"/>
              <a:t> models</a:t>
            </a:r>
          </a:p>
          <a:p>
            <a:r>
              <a:rPr lang="en-US" sz="2400" dirty="0"/>
              <a:t>Individual DBs can eat as much of the provisioned power as they require at a time</a:t>
            </a:r>
          </a:p>
          <a:p>
            <a:r>
              <a:rPr lang="en-US" sz="2400" dirty="0"/>
              <a:t>If a DB takes all the resources, the others in the pool will be degraded</a:t>
            </a:r>
          </a:p>
        </p:txBody>
      </p:sp>
    </p:spTree>
    <p:extLst>
      <p:ext uri="{BB962C8B-B14F-4D97-AF65-F5344CB8AC3E}">
        <p14:creationId xmlns:p14="http://schemas.microsoft.com/office/powerpoint/2010/main" val="2190501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A493F-BD04-4DA5-975F-1557E7618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Elastic Pool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7EC0F-F9D2-489E-8E98-0DAD327CA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1"/>
            <a:ext cx="5127029" cy="2355541"/>
          </a:xfrm>
        </p:spPr>
        <p:txBody>
          <a:bodyPr>
            <a:normAutofit/>
          </a:bodyPr>
          <a:lstStyle/>
          <a:p>
            <a:r>
              <a:rPr lang="en-US" sz="2400" dirty="0"/>
              <a:t>Many small databases</a:t>
            </a:r>
          </a:p>
          <a:p>
            <a:r>
              <a:rPr lang="en-US" sz="2400" dirty="0"/>
              <a:t>Member database use occurs at different times of the day</a:t>
            </a:r>
          </a:p>
          <a:p>
            <a:r>
              <a:rPr lang="en-US" sz="2400" dirty="0"/>
              <a:t>Development or test databases where performance is less important than in production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122" name="Picture 2" descr="Image result for swimming pool">
            <a:extLst>
              <a:ext uri="{FF2B5EF4-FFF2-40B4-BE49-F238E27FC236}">
                <a16:creationId xmlns:a16="http://schemas.microsoft.com/office/drawing/2014/main" id="{34CC36D9-6209-4DBC-84D5-F22534102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" r="1937" b="3"/>
          <a:stretch/>
        </p:blipFill>
        <p:spPr bwMode="auto">
          <a:xfrm>
            <a:off x="6090613" y="640082"/>
            <a:ext cx="5461724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live demo">
            <a:extLst>
              <a:ext uri="{FF2B5EF4-FFF2-40B4-BE49-F238E27FC236}">
                <a16:creationId xmlns:a16="http://schemas.microsoft.com/office/drawing/2014/main" id="{8486BE59-F32A-435C-8A44-423C6D9CF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244" y="5105402"/>
            <a:ext cx="2438400" cy="13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210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world picture">
            <a:extLst>
              <a:ext uri="{FF2B5EF4-FFF2-40B4-BE49-F238E27FC236}">
                <a16:creationId xmlns:a16="http://schemas.microsoft.com/office/drawing/2014/main" id="{DA0773F8-6134-475F-9FED-A5A2809BF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FDFBE-70BF-4846-B7BA-EA93C398D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US" sz="4000" dirty="0"/>
              <a:t>My Particular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E4442-CB4E-49E2-AEB2-EEC540435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>
            <a:normAutofit/>
          </a:bodyPr>
          <a:lstStyle/>
          <a:p>
            <a:r>
              <a:rPr lang="en-US" sz="2400" dirty="0"/>
              <a:t>Multi-tenant retail solution (&gt; 800 DBs)</a:t>
            </a:r>
          </a:p>
          <a:p>
            <a:r>
              <a:rPr lang="en-US" sz="2400" dirty="0"/>
              <a:t>Tenants on 5 Continents</a:t>
            </a:r>
          </a:p>
          <a:p>
            <a:r>
              <a:rPr lang="en-US" sz="2400" dirty="0"/>
              <a:t>GDPR rules regarding data in Europe</a:t>
            </a:r>
          </a:p>
          <a:p>
            <a:r>
              <a:rPr lang="en-US" sz="2400" dirty="0"/>
              <a:t>Require some level of “regionality” between the data and the app servers for performance</a:t>
            </a:r>
          </a:p>
        </p:txBody>
      </p:sp>
    </p:spTree>
    <p:extLst>
      <p:ext uri="{BB962C8B-B14F-4D97-AF65-F5344CB8AC3E}">
        <p14:creationId xmlns:p14="http://schemas.microsoft.com/office/powerpoint/2010/main" val="601029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AF330-88C5-40C9-9DBB-A3F2BB550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sz="4100"/>
              <a:t>Why use Elastic DB Pools?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898A2-2350-4760-A3EF-6DC6F2DC0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No database was bigger than 1.5 GB</a:t>
            </a:r>
          </a:p>
          <a:p>
            <a:r>
              <a:rPr lang="en-US" sz="1800" dirty="0"/>
              <a:t>Retailers mostly open 10am-8pm in their own time zone</a:t>
            </a:r>
          </a:p>
          <a:p>
            <a:r>
              <a:rPr lang="en-US" sz="1800" dirty="0"/>
              <a:t>800*$144 per month = A HUGE MONTHLY BILL</a:t>
            </a:r>
          </a:p>
          <a:p>
            <a:r>
              <a:rPr lang="en-US" sz="1800" dirty="0"/>
              <a:t>Split DBs into regional pools (East US 2, West US 2, West EU, Japan East, Australia SE)</a:t>
            </a:r>
          </a:p>
          <a:p>
            <a:r>
              <a:rPr lang="en-US" sz="1800" dirty="0"/>
              <a:t>Largest pool had about 200 DBs at ~$300 per month</a:t>
            </a:r>
          </a:p>
          <a:p>
            <a:endParaRPr lang="en-US" sz="1800" dirty="0"/>
          </a:p>
        </p:txBody>
      </p:sp>
      <p:pic>
        <p:nvPicPr>
          <p:cNvPr id="6154" name="Picture 10" descr="Image result for why?">
            <a:extLst>
              <a:ext uri="{FF2B5EF4-FFF2-40B4-BE49-F238E27FC236}">
                <a16:creationId xmlns:a16="http://schemas.microsoft.com/office/drawing/2014/main" id="{31270638-FF76-472D-99AC-E309E568A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4" r="19508" b="-4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246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72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9BD12B-9DFB-4294-BB51-2AA846AC8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Azure SQL DB Scaling</a:t>
            </a:r>
          </a:p>
        </p:txBody>
      </p:sp>
      <p:sp>
        <p:nvSpPr>
          <p:cNvPr id="77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3099" y="1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8315F-3985-463B-8205-E2E6F7CFBB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r="6256" b="3"/>
          <a:stretch/>
        </p:blipFill>
        <p:spPr>
          <a:xfrm>
            <a:off x="6632714" y="1"/>
            <a:ext cx="3674754" cy="2106932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099FF-5BA7-4FE3-8BA6-DB78BA2CE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922177"/>
            <a:ext cx="4977578" cy="2974764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Scale with a slider in the portal</a:t>
            </a:r>
          </a:p>
          <a:p>
            <a:r>
              <a:rPr lang="en-US" sz="2000" dirty="0">
                <a:solidFill>
                  <a:srgbClr val="000000"/>
                </a:solidFill>
              </a:rPr>
              <a:t>DTU vs. </a:t>
            </a:r>
            <a:r>
              <a:rPr lang="en-US" sz="2000" dirty="0" err="1">
                <a:solidFill>
                  <a:srgbClr val="000000"/>
                </a:solidFill>
              </a:rPr>
              <a:t>vCore</a:t>
            </a:r>
            <a:r>
              <a:rPr lang="en-US" sz="2000" dirty="0">
                <a:solidFill>
                  <a:srgbClr val="000000"/>
                </a:solidFill>
              </a:rPr>
              <a:t> scaling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79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5296" y="2922177"/>
            <a:ext cx="4956705" cy="3945299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42" name="Picture 2" descr="Image result for growing">
            <a:extLst>
              <a:ext uri="{FF2B5EF4-FFF2-40B4-BE49-F238E27FC236}">
                <a16:creationId xmlns:a16="http://schemas.microsoft.com/office/drawing/2014/main" id="{59F2B36B-D316-41AC-B9BA-C21D30CFB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r="2" b="2"/>
          <a:stretch/>
        </p:blipFill>
        <p:spPr bwMode="auto">
          <a:xfrm>
            <a:off x="7399326" y="3086207"/>
            <a:ext cx="4792674" cy="3781268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678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EF1F-15B2-4359-B26D-5290E80A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Automation</a:t>
            </a:r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D7A6F613-F403-4FA0-BE51-C6FABE03B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9E99EF7-C169-4AD9-ABA0-D33B76D85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81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C0DE-FD90-47F8-90D5-0F349EF3A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/>
              <a:t>An Extra Set of Hands</a:t>
            </a:r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5809F3-879B-478A-9F77-6E7A0FFE48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9768923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5405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 result for live demo">
            <a:extLst>
              <a:ext uri="{FF2B5EF4-FFF2-40B4-BE49-F238E27FC236}">
                <a16:creationId xmlns:a16="http://schemas.microsoft.com/office/drawing/2014/main" id="{0312CA50-DD50-4818-85AB-DC0115030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3" r="1" b="7747"/>
          <a:stretch/>
        </p:blipFill>
        <p:spPr bwMode="auto">
          <a:xfrm>
            <a:off x="-1" y="10"/>
            <a:ext cx="12192001" cy="46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271EE-FCEA-4753-ADBA-20C02B94F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1014875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Azure Automation in Action</a:t>
            </a:r>
          </a:p>
        </p:txBody>
      </p:sp>
    </p:spTree>
    <p:extLst>
      <p:ext uri="{BB962C8B-B14F-4D97-AF65-F5344CB8AC3E}">
        <p14:creationId xmlns:p14="http://schemas.microsoft.com/office/powerpoint/2010/main" val="688142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AC525-F0C6-4402-AC3F-1EAD7EA8E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/>
              <a:t>Who am I?</a:t>
            </a:r>
            <a:endParaRPr lang="en-US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2C859-A3EF-455D-9042-F9CFFCCCE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Chris Smith</a:t>
            </a:r>
          </a:p>
          <a:p>
            <a:pPr marL="0" indent="0">
              <a:buNone/>
            </a:pPr>
            <a:r>
              <a:rPr lang="en-US" sz="1800" dirty="0"/>
              <a:t>BIO:  20 year IT Pro. Generalist DevOps Engineer.  Types &gt; 80 WPM.  Proficient with Google and Stack Overflow.  Member of too many Slack channels.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Fusion Alliance (</a:t>
            </a:r>
            <a:r>
              <a:rPr lang="en-US" sz="1800" dirty="0">
                <a:hlinkClick r:id="rId2"/>
              </a:rPr>
              <a:t>https://fusionalliance.com</a:t>
            </a:r>
            <a:r>
              <a:rPr lang="en-US" sz="1800" dirty="0"/>
              <a:t>/)</a:t>
            </a:r>
          </a:p>
          <a:p>
            <a:pPr marL="0" indent="0">
              <a:buNone/>
            </a:pPr>
            <a:r>
              <a:rPr lang="en-US" sz="1800" dirty="0"/>
              <a:t>Twitter:  </a:t>
            </a:r>
            <a:r>
              <a:rPr lang="en-US" sz="1800" dirty="0">
                <a:hlinkClick r:id="rId3"/>
              </a:rPr>
              <a:t>@</a:t>
            </a:r>
            <a:r>
              <a:rPr lang="en-US" sz="1800" dirty="0" err="1">
                <a:hlinkClick r:id="rId3"/>
              </a:rPr>
              <a:t>chlsmith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csmith@fusionalliance.com</a:t>
            </a:r>
          </a:p>
        </p:txBody>
      </p:sp>
      <p:pic>
        <p:nvPicPr>
          <p:cNvPr id="8196" name="Picture 4" descr="https://lh3.googleusercontent.com/EijNpC_q9dFltRhvMw471qcM0ldHDr_Y-HFcSxE7VQFRWefXNd0UL6YbPIJkq8uUjyW4myHEA8Vtvw1kVcTA6i50EA5JqWVnSufuRRsy08vnSvxeT-Sv9_-f-QmZ9IVRq_P4RfFjm-OqDtbF6OP15gOL3Z5qJM98jGofx8CgmGFG4TfiIWn7rhNUFMwzan6DAmgQhofnRJY2AhcacY0pVh-aWOZbjuaD4tOTNsYHC3KWTy0CVlUrsUfNWAz2nr2Qc7ysZdF9qBL8XGYCVgx7Ocd5Q4JmaIjMXjMs0Qd6xBqHIn69tqiw8S7hMHiifdRSRxEvhYoqJzblCBhtEFrSBtwfyB1TOC_aKBiKdw0a_uoVm7gpD3wulCwvo1EBue1D0LcDIGgvuDhKzr0rrX3i3qN_HphId1rdekOikp9SFYMuDBELn0RJfikR7kwqYBf_rXsf1vLIuwyXGCVzzcrkbYp2qVEJB6HQexoOXyotZQCTsjwmsv5kHPYvkEA3KusISgrEuxGYinjqq53ZEaGYHUam02JPGCXpkWdR5RXULWbbmveBG-hrcSmTXiz46OS4px8R_YsjdXUU8YpoFNRAgRE2BNnA5rXcOj_p1hjBcD0IE6sVzxmgDCCpPNynYDkxsQCEEbMWxMt3fJPLiWN4TmpXJM6tRBR4qrt2WgOcIInADzLMuHu_crM=w678-h903-no">
            <a:extLst>
              <a:ext uri="{FF2B5EF4-FFF2-40B4-BE49-F238E27FC236}">
                <a16:creationId xmlns:a16="http://schemas.microsoft.com/office/drawing/2014/main" id="{235D22A8-EDBB-494F-AE2A-9CAAB5220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8" r="1" b="8390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s://eastus1-mediap.svc.ms/transform/thumbnail?provider=spo&amp;inputFormat=jpg&amp;cs=fFNQTw&amp;docid=https%3A%2F%2Fquicksolutions1.sharepoint.com%3A443%2F_api%2Fv2.0%2Fdrives%2Fb!vhiIlSoTDkahCaIh4wXjFNfOh7LVyDtIm4-l9xRBHDjbBmK4qOD7QIU-Tvgxz8bj%2Fitems%2F015ISX3W2BKM7FWMDUFVEJYOBU3PMTECY5%3Fversion%3DPublished&amp;access_token=eyJ0eXAiOiJKV1QiLCJhbGciOiJub25lIn0.eyJhdWQiOiIwMDAwMDAwMy0wMDAwLTBmZjEtY2UwMC0wMDAwMDAwMDAwMDAvcXVpY2tzb2x1dGlvbnMxLnNoYXJlcG9pbnQuY29tQDRhMDQyNzQzLTM3M2EtNDNkMi04MjdiLTAwM2Y0YzdiYTFlNSIsImlzcyI6IjAwMDAwMDAzLTAwMDAtMGZmMS1jZTAwLTAwMDAwMDAwMDAwMCIsIm5iZiI6IjE1Njg1NDk5NjciLCJleHAiOiIxNTY4NTcxNTY3IiwiZW5kcG9pbnR1cmwiOiJtalJ2R0RZVjI4Nkx1NXV2RlBEUkpDYkZYVk5pNHJQNmJJVzlySVEwWmtnPSIsImVuZHBvaW50dXJsTGVuZ3RoIjoiMTIyIiwiaXNsb29wYmFjayI6IlRydWUiLCJjaWQiOiJPV1UzTURBME9XWXROekJpWlMwNU1EQXdMVGd3T1RrdFptVTNZMlJpT1RGbU5tSTQiLCJ2ZXIiOiJoYXNoZWRwcm9vZnRva2VuIiwic2l0ZWlkIjoiT1RVNE9ERTRZbVV0TVRNeVlTMDBOakJsTFdFeE1Ea3RZVEl5TVdVek1EVmxNekUwIiwibmFtZWlkIjoiMCMuZnxtZW1iZXJzaGlwfGNzbWl0aEBmdXNpb25hbGxpYW5jZS5jb20iLCJuaWkiOiJtaWNyb3NvZnQuc2hhcmVwb2ludCIsImlzdXNlciI6InRydWUiLCJjYWNoZWtleSI6IjBoLmZ8bWVtYmVyc2hpcHwxMDAzMjAwMDQ1NWU2YzA5QGxpdmUuY29tIiwidHQiOiIwIiwidXNlUGVyc2lzdGVudENvb2tpZSI6IjIifQ.am5HTkRmQjYvT0Z0a0M3bzdjWmVHS2ZhUE9QV2NPOEMycEYzQ3l0OERzcz0&amp;encodeFailures=1&amp;srcWidth=&amp;srcHeight=&amp;width=307&amp;height=50&amp;action=Access">
            <a:extLst>
              <a:ext uri="{FF2B5EF4-FFF2-40B4-BE49-F238E27FC236}">
                <a16:creationId xmlns:a16="http://schemas.microsoft.com/office/drawing/2014/main" id="{61044A04-046D-4E93-BC1E-1335EC502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289" y="5561012"/>
            <a:ext cx="29241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597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9AFC7-AFD0-4720-9DA6-7F2AFA245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Your To-Do List</a:t>
            </a:r>
          </a:p>
        </p:txBody>
      </p:sp>
      <p:pic>
        <p:nvPicPr>
          <p:cNvPr id="1026" name="Picture 2" descr="Image result for play icon">
            <a:extLst>
              <a:ext uri="{FF2B5EF4-FFF2-40B4-BE49-F238E27FC236}">
                <a16:creationId xmlns:a16="http://schemas.microsoft.com/office/drawing/2014/main" id="{FDE08B29-081A-48B5-A7E9-C743EA245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1" r="13564" b="-1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36AF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338C4-DB5B-42CF-BFD8-7EE69DB29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READ the Azure Automation Documentation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https://docs.microsoft.com/en-us/azure/automation/automation-intro</a:t>
            </a:r>
            <a:endParaRPr lang="en-US" sz="2000" dirty="0"/>
          </a:p>
          <a:p>
            <a:r>
              <a:rPr lang="en-US" sz="2000" dirty="0"/>
              <a:t>READ up on Importing Az Modules to Azure Automation</a:t>
            </a:r>
          </a:p>
          <a:p>
            <a:pPr marL="0" indent="0">
              <a:buNone/>
            </a:pPr>
            <a:r>
              <a:rPr lang="en-US" sz="2000" dirty="0">
                <a:hlinkClick r:id="rId4"/>
              </a:rPr>
              <a:t>https://docs.microsoft.com/en-us/azure/automation/az-modules</a:t>
            </a:r>
            <a:endParaRPr lang="en-US" sz="2000" dirty="0"/>
          </a:p>
          <a:p>
            <a:r>
              <a:rPr lang="en-US" sz="2000" dirty="0"/>
              <a:t>CREATE your own Automation Account and Play!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38902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18C15-48BF-41F1-9211-DCF15A1C3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What’s Wrong with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74B6E-880D-4719-9344-AFE26E3C8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What if my usage requirements aren’t well understood?</a:t>
            </a:r>
          </a:p>
          <a:p>
            <a:r>
              <a:rPr lang="en-US" sz="1800" dirty="0"/>
              <a:t>Do I have to go into Azure Automation to run it every time manually?   </a:t>
            </a:r>
          </a:p>
          <a:p>
            <a:r>
              <a:rPr lang="en-US" sz="1800" dirty="0"/>
              <a:t>Isn’t it just as easy to hit the scaling slider?</a:t>
            </a:r>
          </a:p>
        </p:txBody>
      </p:sp>
      <p:pic>
        <p:nvPicPr>
          <p:cNvPr id="13318" name="Picture 6" descr="Image result for error sign">
            <a:extLst>
              <a:ext uri="{FF2B5EF4-FFF2-40B4-BE49-F238E27FC236}">
                <a16:creationId xmlns:a16="http://schemas.microsoft.com/office/drawing/2014/main" id="{65774A53-6471-4B2D-9235-B85181F67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1" r="-2" b="-2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080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C7AF5-C6EA-48B1-8661-36D1FB74E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Azure Metrics</a:t>
            </a:r>
          </a:p>
        </p:txBody>
      </p:sp>
      <p:pic>
        <p:nvPicPr>
          <p:cNvPr id="15362" name="Picture 2" descr="Image result for azure metrics">
            <a:extLst>
              <a:ext uri="{FF2B5EF4-FFF2-40B4-BE49-F238E27FC236}">
                <a16:creationId xmlns:a16="http://schemas.microsoft.com/office/drawing/2014/main" id="{1D949EF7-5392-453A-96EF-2DF39F8C3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2" b="585"/>
          <a:stretch/>
        </p:blipFill>
        <p:spPr bwMode="auto">
          <a:xfrm>
            <a:off x="20" y="10"/>
            <a:ext cx="12191980" cy="3710603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683CB-16A8-4822-97C4-1FCA0E975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Monitor your assets</a:t>
            </a:r>
          </a:p>
          <a:p>
            <a:r>
              <a:rPr lang="en-US" sz="1800" dirty="0"/>
              <a:t>Alerting</a:t>
            </a:r>
          </a:p>
          <a:p>
            <a:r>
              <a:rPr lang="en-US" sz="1800" dirty="0"/>
              <a:t>Action Groups</a:t>
            </a:r>
          </a:p>
        </p:txBody>
      </p:sp>
      <p:pic>
        <p:nvPicPr>
          <p:cNvPr id="9" name="Picture 6" descr="Image result for live demo">
            <a:extLst>
              <a:ext uri="{FF2B5EF4-FFF2-40B4-BE49-F238E27FC236}">
                <a16:creationId xmlns:a16="http://schemas.microsoft.com/office/drawing/2014/main" id="{AFB50132-CA17-43FC-831F-41877366C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688" y="4284711"/>
            <a:ext cx="2438400" cy="13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074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harts and graphs">
            <a:extLst>
              <a:ext uri="{FF2B5EF4-FFF2-40B4-BE49-F238E27FC236}">
                <a16:creationId xmlns:a16="http://schemas.microsoft.com/office/drawing/2014/main" id="{8B283E4B-181D-4DA6-A0DA-0FAB2F74F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2" r="12025" b="1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7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68C36B-4350-440C-A9D6-1650E173C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Your To-Do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84620-9A9B-4400-A9F1-12BEA94DA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CHECK OUT all the sweet Azure Metrics Dashboards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CREATE your own Action Group and Alert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PLAY with all the things you can Dashboard in the Azure Portal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982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Image result for johnny carson future">
            <a:extLst>
              <a:ext uri="{FF2B5EF4-FFF2-40B4-BE49-F238E27FC236}">
                <a16:creationId xmlns:a16="http://schemas.microsoft.com/office/drawing/2014/main" id="{EE25205E-1370-4C92-A0FF-242071F31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r="43402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7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101A8-61AC-4763-98B3-4751EC51F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7" y="647975"/>
            <a:ext cx="4803636" cy="13116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DD651-E101-4DD6-BDC2-E147668FE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PowerShell Core continues to grow and thrive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“Serverless” Databases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Azure Metrics continue to improve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We won’t have to do ANYTHING!!!</a:t>
            </a:r>
          </a:p>
        </p:txBody>
      </p:sp>
    </p:spTree>
    <p:extLst>
      <p:ext uri="{BB962C8B-B14F-4D97-AF65-F5344CB8AC3E}">
        <p14:creationId xmlns:p14="http://schemas.microsoft.com/office/powerpoint/2010/main" val="838651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00D63-FF23-4C36-8ABA-4F68A7775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dirty="0"/>
              <a:t>Basics of PowerShell</a:t>
            </a:r>
          </a:p>
          <a:p>
            <a:r>
              <a:rPr lang="en-US" dirty="0"/>
              <a:t>Azure SQL Overview </a:t>
            </a:r>
          </a:p>
          <a:p>
            <a:r>
              <a:rPr lang="en-US" dirty="0"/>
              <a:t>SQL Elastic Database Pools</a:t>
            </a:r>
          </a:p>
          <a:p>
            <a:r>
              <a:rPr lang="en-US" dirty="0"/>
              <a:t>Azure Automation</a:t>
            </a:r>
          </a:p>
          <a:p>
            <a:r>
              <a:rPr lang="en-US" dirty="0"/>
              <a:t>Azure Metrics</a:t>
            </a:r>
          </a:p>
        </p:txBody>
      </p:sp>
      <p:pic>
        <p:nvPicPr>
          <p:cNvPr id="17410" name="Picture 2" descr="Image result for wrap up">
            <a:extLst>
              <a:ext uri="{FF2B5EF4-FFF2-40B4-BE49-F238E27FC236}">
                <a16:creationId xmlns:a16="http://schemas.microsoft.com/office/drawing/2014/main" id="{B09FE9B3-5177-4BA6-8A2D-CADDD031E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r="338" b="-2"/>
          <a:stretch/>
        </p:blipFill>
        <p:spPr bwMode="auto">
          <a:xfrm>
            <a:off x="6090613" y="640082"/>
            <a:ext cx="5461724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060A3C-46D6-4396-BD23-414EC62F0A12}"/>
              </a:ext>
            </a:extLst>
          </p:cNvPr>
          <p:cNvSpPr txBox="1">
            <a:spLocks/>
          </p:cNvSpPr>
          <p:nvPr/>
        </p:nvSpPr>
        <p:spPr>
          <a:xfrm>
            <a:off x="648930" y="634181"/>
            <a:ext cx="5127029" cy="972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/>
              <a:t>What We’ve Learned</a:t>
            </a:r>
          </a:p>
        </p:txBody>
      </p:sp>
    </p:spTree>
    <p:extLst>
      <p:ext uri="{BB962C8B-B14F-4D97-AF65-F5344CB8AC3E}">
        <p14:creationId xmlns:p14="http://schemas.microsoft.com/office/powerpoint/2010/main" val="1579604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4F5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482" name="Picture 2" descr="Image result for questions">
            <a:extLst>
              <a:ext uri="{FF2B5EF4-FFF2-40B4-BE49-F238E27FC236}">
                <a16:creationId xmlns:a16="http://schemas.microsoft.com/office/drawing/2014/main" id="{E86AC911-7536-4899-88B1-E16BFABE4D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6181" y="1405048"/>
            <a:ext cx="5462546" cy="409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672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4499736-5C33-46D7-8A16-8E7191A0E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671568"/>
              </p:ext>
            </p:extLst>
          </p:nvPr>
        </p:nvGraphicFramePr>
        <p:xfrm>
          <a:off x="838200" y="2430685"/>
          <a:ext cx="10515600" cy="2338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A793F75-CB9F-46C3-A202-8BE174031C50}"/>
              </a:ext>
            </a:extLst>
          </p:cNvPr>
          <p:cNvSpPr txBox="1"/>
          <p:nvPr/>
        </p:nvSpPr>
        <p:spPr>
          <a:xfrm>
            <a:off x="838200" y="944344"/>
            <a:ext cx="9153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Where Do You Want To Go Today?</a:t>
            </a:r>
          </a:p>
        </p:txBody>
      </p:sp>
    </p:spTree>
    <p:extLst>
      <p:ext uri="{BB962C8B-B14F-4D97-AF65-F5344CB8AC3E}">
        <p14:creationId xmlns:p14="http://schemas.microsoft.com/office/powerpoint/2010/main" val="2576281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he who">
            <a:extLst>
              <a:ext uri="{FF2B5EF4-FFF2-40B4-BE49-F238E27FC236}">
                <a16:creationId xmlns:a16="http://schemas.microsoft.com/office/drawing/2014/main" id="{46C8FD4A-9452-4033-934E-D444FAB932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7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1BE48-FB47-4936-BB47-2AE3739C9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Who are YOU?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383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111B-8321-4D77-B339-AA7C95BCF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What is PowerShell?</a:t>
            </a:r>
          </a:p>
        </p:txBody>
      </p:sp>
      <p:pic>
        <p:nvPicPr>
          <p:cNvPr id="1026" name="Picture 2" descr="Image result for muscle man">
            <a:extLst>
              <a:ext uri="{FF2B5EF4-FFF2-40B4-BE49-F238E27FC236}">
                <a16:creationId xmlns:a16="http://schemas.microsoft.com/office/drawing/2014/main" id="{FEDDCBDE-DC22-48E1-878E-1DA6822AA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r="1152"/>
          <a:stretch/>
        </p:blipFill>
        <p:spPr bwMode="auto">
          <a:xfrm>
            <a:off x="495300" y="180985"/>
            <a:ext cx="3850097" cy="56959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EA842-3FFC-436E-9831-7019AD8F8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1"/>
            <a:ext cx="6586489" cy="1716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Many things to many people:</a:t>
            </a:r>
          </a:p>
          <a:p>
            <a:pPr marL="514350" indent="-514350">
              <a:buAutoNum type="arabicPeriod"/>
            </a:pPr>
            <a:r>
              <a:rPr lang="en-US" sz="2000" dirty="0"/>
              <a:t>Command Line on Steroids</a:t>
            </a:r>
          </a:p>
          <a:p>
            <a:pPr marL="514350" indent="-514350">
              <a:buAutoNum type="arabicPeriod"/>
            </a:pPr>
            <a:r>
              <a:rPr lang="en-US" sz="2000" dirty="0"/>
              <a:t>A scripting language</a:t>
            </a:r>
          </a:p>
          <a:p>
            <a:pPr marL="514350" indent="-514350">
              <a:buAutoNum type="arabicPeriod"/>
            </a:pPr>
            <a:r>
              <a:rPr lang="en-US" sz="2000" dirty="0"/>
              <a:t>A programming language!</a:t>
            </a:r>
          </a:p>
        </p:txBody>
      </p:sp>
      <p:pic>
        <p:nvPicPr>
          <p:cNvPr id="7" name="Picture 6" descr="Image result for live demo">
            <a:extLst>
              <a:ext uri="{FF2B5EF4-FFF2-40B4-BE49-F238E27FC236}">
                <a16:creationId xmlns:a16="http://schemas.microsoft.com/office/drawing/2014/main" id="{18DFAA3C-4365-4BC0-815E-6A43E9CA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475" y="4478034"/>
            <a:ext cx="2438400" cy="13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683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5F770-1166-4566-A5D8-2F5CF93C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How to Get PowerShell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312ADF0-6621-4DE9-9FC8-6791A2DCE1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1900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3341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community">
            <a:extLst>
              <a:ext uri="{FF2B5EF4-FFF2-40B4-BE49-F238E27FC236}">
                <a16:creationId xmlns:a16="http://schemas.microsoft.com/office/drawing/2014/main" id="{481548E6-4B83-4484-A91F-275F8129E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0" r="32525" b="642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F8BCB-A587-42C6-AE64-30DB5E5F1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US" sz="4000"/>
              <a:t>PowerShell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F6223-3730-49AC-9DAF-796EA6261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>
            <a:normAutofit/>
          </a:bodyPr>
          <a:lstStyle/>
          <a:p>
            <a:r>
              <a:rPr lang="en-US" sz="2000"/>
              <a:t>Like expansion packs for PowerShell</a:t>
            </a:r>
          </a:p>
          <a:p>
            <a:r>
              <a:rPr lang="en-US" sz="2000"/>
              <a:t>Can come from Microsoft, other companies, or the community</a:t>
            </a:r>
          </a:p>
          <a:p>
            <a:r>
              <a:rPr lang="en-US" sz="2000"/>
              <a:t>Some you NEED:</a:t>
            </a:r>
          </a:p>
          <a:p>
            <a:pPr lvl="1"/>
            <a:r>
              <a:rPr lang="en-US" sz="2000"/>
              <a:t>Azure PowerShell - </a:t>
            </a:r>
            <a:r>
              <a:rPr lang="en-US" sz="2000">
                <a:hlinkClick r:id="rId4"/>
              </a:rPr>
              <a:t>https://docs.microsoft.com/en-us/powershell/azure/overview?view=azps-2.6.0</a:t>
            </a:r>
            <a:endParaRPr lang="en-US" sz="2000"/>
          </a:p>
          <a:p>
            <a:pPr lvl="1"/>
            <a:r>
              <a:rPr lang="en-US" sz="2000"/>
              <a:t>SqlServer - </a:t>
            </a:r>
            <a:r>
              <a:rPr lang="en-US" sz="2000">
                <a:hlinkClick r:id="rId5"/>
              </a:rPr>
              <a:t>https://docs.microsoft.com/en-us/sql/powershell/sql-server-powershell?view=sql-server-2017</a:t>
            </a:r>
            <a:endParaRPr lang="en-US" sz="2000"/>
          </a:p>
          <a:p>
            <a:pPr lvl="1"/>
            <a:r>
              <a:rPr lang="en-US" sz="2000"/>
              <a:t>DBA Tools - </a:t>
            </a:r>
            <a:r>
              <a:rPr lang="en-US" sz="2000">
                <a:hlinkClick r:id="rId6"/>
              </a:rPr>
              <a:t>https://dbatools.io/</a:t>
            </a:r>
            <a:r>
              <a:rPr lang="en-US" sz="2000"/>
              <a:t> </a:t>
            </a:r>
          </a:p>
          <a:p>
            <a:pPr lvl="1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27346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64E9C-C309-4ACE-8610-1B7B341F5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Your To-Do List</a:t>
            </a:r>
          </a:p>
        </p:txBody>
      </p:sp>
      <p:pic>
        <p:nvPicPr>
          <p:cNvPr id="9218" name="Picture 2" descr="Image result for uncle sam wants you">
            <a:extLst>
              <a:ext uri="{FF2B5EF4-FFF2-40B4-BE49-F238E27FC236}">
                <a16:creationId xmlns:a16="http://schemas.microsoft.com/office/drawing/2014/main" id="{117F3712-7453-4FDC-B5E3-77973881D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" r="7755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A987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BE71F-66E4-4CE2-9DF3-0B42C7314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DOWNLOAD PowerShell Core (PSCore)</a:t>
            </a:r>
          </a:p>
          <a:p>
            <a:pPr marL="0" indent="0">
              <a:buNone/>
            </a:pPr>
            <a:r>
              <a:rPr lang="en-US" sz="2000">
                <a:hlinkClick r:id="rId3"/>
              </a:rPr>
              <a:t>https://github.com/PowerShell/PowerShell</a:t>
            </a:r>
            <a:endParaRPr lang="en-US" sz="2000"/>
          </a:p>
          <a:p>
            <a:r>
              <a:rPr lang="en-US" sz="2000"/>
              <a:t>DOWNLOAD and INSTALL the modules on the previous slide</a:t>
            </a:r>
          </a:p>
          <a:p>
            <a:r>
              <a:rPr lang="en-US" sz="2000"/>
              <a:t>READ the “Monad Manifesto”!</a:t>
            </a:r>
          </a:p>
          <a:p>
            <a:pPr marL="0" indent="0">
              <a:buNone/>
            </a:pPr>
            <a:r>
              <a:rPr lang="en-US" sz="2000">
                <a:hlinkClick r:id="rId4"/>
              </a:rPr>
              <a:t>https://www.jsnover.com/Docs/MonadManifesto.pdf</a:t>
            </a:r>
            <a:endParaRPr lang="en-US" sz="2000"/>
          </a:p>
          <a:p>
            <a:r>
              <a:rPr lang="en-US" sz="2000"/>
              <a:t>WATCH a PowerShell Training with Jeffrey Snover</a:t>
            </a:r>
          </a:p>
          <a:p>
            <a:pPr marL="0" indent="0">
              <a:buNone/>
            </a:pPr>
            <a:r>
              <a:rPr lang="en-US" sz="2000">
                <a:hlinkClick r:id="rId5"/>
              </a:rPr>
              <a:t>https://www.youtube.com/watch?v=fyWFIn4lF6c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75152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atabase">
            <a:extLst>
              <a:ext uri="{FF2B5EF4-FFF2-40B4-BE49-F238E27FC236}">
                <a16:creationId xmlns:a16="http://schemas.microsoft.com/office/drawing/2014/main" id="{65CB3ED3-987D-4D3B-A294-0288974F8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517BF-BB28-4B80-B841-10A426B9D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Azure SQL Database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15EB1-03E4-4DFC-A08D-32BCB3CB6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266229"/>
            <a:ext cx="4675134" cy="2122517"/>
          </a:xfrm>
        </p:spPr>
        <p:txBody>
          <a:bodyPr anchor="ctr">
            <a:normAutofit/>
          </a:bodyPr>
          <a:lstStyle/>
          <a:p>
            <a:r>
              <a:rPr lang="en-US" sz="1600" dirty="0"/>
              <a:t>Fully managed database solution with 99.99% availability</a:t>
            </a:r>
          </a:p>
          <a:p>
            <a:r>
              <a:rPr lang="en-US" sz="1600" dirty="0"/>
              <a:t>Connect with the tooling you expect (SSMS, Azure Data Studio)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9" name="Picture 6" descr="Image result for live demo">
            <a:extLst>
              <a:ext uri="{FF2B5EF4-FFF2-40B4-BE49-F238E27FC236}">
                <a16:creationId xmlns:a16="http://schemas.microsoft.com/office/drawing/2014/main" id="{36273BE4-3CFA-48EE-881E-9A74DFE91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61" y="5025587"/>
            <a:ext cx="2438400" cy="13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384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1015</Words>
  <Application>Microsoft Office PowerPoint</Application>
  <PresentationFormat>Widescreen</PresentationFormat>
  <Paragraphs>151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Dive Into the Pool</vt:lpstr>
      <vt:lpstr>Who am I?</vt:lpstr>
      <vt:lpstr>PowerPoint Presentation</vt:lpstr>
      <vt:lpstr>Who are YOU?</vt:lpstr>
      <vt:lpstr>What is PowerShell?</vt:lpstr>
      <vt:lpstr>How to Get PowerShell</vt:lpstr>
      <vt:lpstr>PowerShell Modules</vt:lpstr>
      <vt:lpstr>Your To-Do List</vt:lpstr>
      <vt:lpstr>Azure SQL Database</vt:lpstr>
      <vt:lpstr>Azure SQL Pricing</vt:lpstr>
      <vt:lpstr>Your To-Do List</vt:lpstr>
      <vt:lpstr>Azure SQL Elastic Database Pools</vt:lpstr>
      <vt:lpstr>Elastic Pool Use Cases</vt:lpstr>
      <vt:lpstr>My Particular Problem</vt:lpstr>
      <vt:lpstr>Why use Elastic DB Pools?</vt:lpstr>
      <vt:lpstr>Azure SQL DB Scaling</vt:lpstr>
      <vt:lpstr>Azure Automation</vt:lpstr>
      <vt:lpstr>An Extra Set of Hands</vt:lpstr>
      <vt:lpstr>Azure Automation in Action</vt:lpstr>
      <vt:lpstr>Your To-Do List</vt:lpstr>
      <vt:lpstr>What’s Wrong with This?</vt:lpstr>
      <vt:lpstr>Azure Metrics</vt:lpstr>
      <vt:lpstr>Your To-Do List</vt:lpstr>
      <vt:lpstr>THE FUTURE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 Into the Pool</dc:title>
  <dc:creator>Smith, Christopher (NonEmp)</dc:creator>
  <cp:lastModifiedBy>Smith, Christopher (NonEmp)</cp:lastModifiedBy>
  <cp:revision>2</cp:revision>
  <dcterms:created xsi:type="dcterms:W3CDTF">2019-09-16T14:24:04Z</dcterms:created>
  <dcterms:modified xsi:type="dcterms:W3CDTF">2019-09-16T14:28:06Z</dcterms:modified>
</cp:coreProperties>
</file>